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4" r:id="rId7"/>
    <p:sldId id="270" r:id="rId8"/>
    <p:sldId id="272" r:id="rId9"/>
    <p:sldId id="273" r:id="rId10"/>
    <p:sldId id="275" r:id="rId11"/>
    <p:sldId id="276" r:id="rId12"/>
    <p:sldId id="271" r:id="rId13"/>
    <p:sldId id="258" r:id="rId14"/>
    <p:sldId id="260" r:id="rId15"/>
    <p:sldId id="264" r:id="rId16"/>
    <p:sldId id="262" r:id="rId17"/>
    <p:sldId id="259" r:id="rId18"/>
    <p:sldId id="266" r:id="rId19"/>
    <p:sldId id="267" r:id="rId20"/>
    <p:sldId id="277" r:id="rId21"/>
    <p:sldId id="261" r:id="rId22"/>
    <p:sldId id="268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Ross" initials="AR" lastIdx="2" clrIdx="0">
    <p:extLst>
      <p:ext uri="{19B8F6BF-5375-455C-9EA6-DF929625EA0E}">
        <p15:presenceInfo xmlns:p15="http://schemas.microsoft.com/office/powerpoint/2012/main" userId="S::s210036@students.aie.edu.au::5fe2b83c-7c1a-421f-bb20-b7b28a5a75c3" providerId="AD"/>
      </p:ext>
    </p:extLst>
  </p:cmAuthor>
  <p:cmAuthor id="2" name="Aaron Cox" initials="AC" lastIdx="3" clrIdx="1">
    <p:extLst>
      <p:ext uri="{19B8F6BF-5375-455C-9EA6-DF929625EA0E}">
        <p15:presenceInfo xmlns:p15="http://schemas.microsoft.com/office/powerpoint/2012/main" userId="S::aaron.cox@aie.edu.au::32963581-0e87-4e94-adb3-b8390b98c7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FEEC9-F2AD-494D-A4BC-D325DC0D31E0}" v="1" dt="2021-10-19T22:19:06.059"/>
    <p1510:client id="{7924BE46-B405-4B7D-BEE0-FA1B8429F092}" v="268" dt="2021-10-20T01:45:00.118"/>
    <p1510:client id="{7F228D24-BCCF-4688-A465-0792D22C0401}" v="11064" dt="2021-10-20T05:23:40.235"/>
    <p1510:client id="{A79E2015-1D7B-431E-B928-66CD00E7E8D2}" v="12" dt="2021-10-20T02:37:08.417"/>
    <p1510:client id="{ADAADFD5-8956-4E58-9BA4-5603744DE3EC}" v="4" dt="2021-10-20T03:29:08.265"/>
    <p1510:client id="{BD0B6CDE-3377-4950-AD6C-42E923032A4D}" v="188" dt="2021-10-20T05:31:48.242"/>
    <p1510:client id="{F041D18E-732B-4214-923E-97B68986C284}" v="22" dt="2021-10-20T02:23:01.988"/>
    <p1510:client id="{F2C3E122-CED9-4033-BA9C-69AEB63A6557}" v="11" dt="2021-10-19T05:55:53.479"/>
    <p1510:client id="{F5D82CC1-BF1F-407E-A69B-3AE295F92853}" v="2" dt="2021-10-19T22:33:16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Ross" userId="5fe2b83c-7c1a-421f-bb20-b7b28a5a75c3" providerId="ADAL" clId="{7F228D24-BCCF-4688-A465-0792D22C0401}"/>
    <pc:docChg chg="undo custSel addSld delSld modSld sldOrd">
      <pc:chgData name="Anna Ross" userId="5fe2b83c-7c1a-421f-bb20-b7b28a5a75c3" providerId="ADAL" clId="{7F228D24-BCCF-4688-A465-0792D22C0401}" dt="2021-10-20T05:23:40.235" v="15462" actId="166"/>
      <pc:docMkLst>
        <pc:docMk/>
      </pc:docMkLst>
      <pc:sldChg chg="addSp delSp modSp mod">
        <pc:chgData name="Anna Ross" userId="5fe2b83c-7c1a-421f-bb20-b7b28a5a75c3" providerId="ADAL" clId="{7F228D24-BCCF-4688-A465-0792D22C0401}" dt="2021-10-20T03:55:50.900" v="15384" actId="20577"/>
        <pc:sldMkLst>
          <pc:docMk/>
          <pc:sldMk cId="3271667039" sldId="256"/>
        </pc:sldMkLst>
        <pc:spChg chg="mod">
          <ac:chgData name="Anna Ross" userId="5fe2b83c-7c1a-421f-bb20-b7b28a5a75c3" providerId="ADAL" clId="{7F228D24-BCCF-4688-A465-0792D22C0401}" dt="2021-10-20T03:55:50.900" v="15384" actId="20577"/>
          <ac:spMkLst>
            <pc:docMk/>
            <pc:sldMk cId="3271667039" sldId="256"/>
            <ac:spMk id="2" creationId="{355E4CEF-63CC-4B0C-9E0D-7517801179C4}"/>
          </ac:spMkLst>
        </pc:spChg>
        <pc:spChg chg="del">
          <ac:chgData name="Anna Ross" userId="5fe2b83c-7c1a-421f-bb20-b7b28a5a75c3" providerId="ADAL" clId="{7F228D24-BCCF-4688-A465-0792D22C0401}" dt="2021-10-18T03:06:37.010" v="2789" actId="478"/>
          <ac:spMkLst>
            <pc:docMk/>
            <pc:sldMk cId="3271667039" sldId="256"/>
            <ac:spMk id="3" creationId="{3E49F828-A100-4CF1-AEDF-B918E260071E}"/>
          </ac:spMkLst>
        </pc:spChg>
        <pc:spChg chg="add mod">
          <ac:chgData name="Anna Ross" userId="5fe2b83c-7c1a-421f-bb20-b7b28a5a75c3" providerId="ADAL" clId="{7F228D24-BCCF-4688-A465-0792D22C0401}" dt="2021-10-18T21:49:17.271" v="3683" actId="20577"/>
          <ac:spMkLst>
            <pc:docMk/>
            <pc:sldMk cId="3271667039" sldId="256"/>
            <ac:spMk id="5" creationId="{AEACE8B9-33DB-494C-BEB3-471A788F3045}"/>
          </ac:spMkLst>
        </pc:spChg>
      </pc:sldChg>
      <pc:sldChg chg="modSp mod">
        <pc:chgData name="Anna Ross" userId="5fe2b83c-7c1a-421f-bb20-b7b28a5a75c3" providerId="ADAL" clId="{7F228D24-BCCF-4688-A465-0792D22C0401}" dt="2021-10-18T04:00:27.942" v="2942" actId="20577"/>
        <pc:sldMkLst>
          <pc:docMk/>
          <pc:sldMk cId="2371060142" sldId="257"/>
        </pc:sldMkLst>
        <pc:spChg chg="mod">
          <ac:chgData name="Anna Ross" userId="5fe2b83c-7c1a-421f-bb20-b7b28a5a75c3" providerId="ADAL" clId="{7F228D24-BCCF-4688-A465-0792D22C0401}" dt="2021-10-18T03:06:45.295" v="2791" actId="207"/>
          <ac:spMkLst>
            <pc:docMk/>
            <pc:sldMk cId="2371060142" sldId="257"/>
            <ac:spMk id="2" creationId="{74241022-F959-4A94-9DA3-A89F11707CB2}"/>
          </ac:spMkLst>
        </pc:spChg>
        <pc:spChg chg="mod">
          <ac:chgData name="Anna Ross" userId="5fe2b83c-7c1a-421f-bb20-b7b28a5a75c3" providerId="ADAL" clId="{7F228D24-BCCF-4688-A465-0792D22C0401}" dt="2021-10-18T04:00:27.942" v="2942" actId="20577"/>
          <ac:spMkLst>
            <pc:docMk/>
            <pc:sldMk cId="2371060142" sldId="257"/>
            <ac:spMk id="3" creationId="{7D953405-8203-4672-8871-F70F6AFA8E05}"/>
          </ac:spMkLst>
        </pc:spChg>
      </pc:sldChg>
      <pc:sldChg chg="addSp delSp modSp new mod addCm modCm">
        <pc:chgData name="Anna Ross" userId="5fe2b83c-7c1a-421f-bb20-b7b28a5a75c3" providerId="ADAL" clId="{7F228D24-BCCF-4688-A465-0792D22C0401}" dt="2021-10-19T05:51:45.257" v="10108" actId="1076"/>
        <pc:sldMkLst>
          <pc:docMk/>
          <pc:sldMk cId="1040519153" sldId="258"/>
        </pc:sldMkLst>
        <pc:spChg chg="mod">
          <ac:chgData name="Anna Ross" userId="5fe2b83c-7c1a-421f-bb20-b7b28a5a75c3" providerId="ADAL" clId="{7F228D24-BCCF-4688-A465-0792D22C0401}" dt="2021-10-18T03:07:54.504" v="2803" actId="2711"/>
          <ac:spMkLst>
            <pc:docMk/>
            <pc:sldMk cId="1040519153" sldId="258"/>
            <ac:spMk id="2" creationId="{07275033-AC9C-482A-9FBC-2E8E164FA7C8}"/>
          </ac:spMkLst>
        </pc:spChg>
        <pc:spChg chg="del">
          <ac:chgData name="Anna Ross" userId="5fe2b83c-7c1a-421f-bb20-b7b28a5a75c3" providerId="ADAL" clId="{7F228D24-BCCF-4688-A465-0792D22C0401}" dt="2021-10-13T03:52:50.196" v="488"/>
          <ac:spMkLst>
            <pc:docMk/>
            <pc:sldMk cId="1040519153" sldId="258"/>
            <ac:spMk id="3" creationId="{CDAA67B7-FAC9-4645-AB00-0F78C58032C4}"/>
          </ac:spMkLst>
        </pc:spChg>
        <pc:spChg chg="add mod">
          <ac:chgData name="Anna Ross" userId="5fe2b83c-7c1a-421f-bb20-b7b28a5a75c3" providerId="ADAL" clId="{7F228D24-BCCF-4688-A465-0792D22C0401}" dt="2021-10-13T04:11:18.184" v="901" actId="1076"/>
          <ac:spMkLst>
            <pc:docMk/>
            <pc:sldMk cId="1040519153" sldId="258"/>
            <ac:spMk id="4" creationId="{0954C090-5538-457F-B4F5-784D58FEE1EC}"/>
          </ac:spMkLst>
        </pc:spChg>
        <pc:spChg chg="add mod">
          <ac:chgData name="Anna Ross" userId="5fe2b83c-7c1a-421f-bb20-b7b28a5a75c3" providerId="ADAL" clId="{7F228D24-BCCF-4688-A465-0792D22C0401}" dt="2021-10-13T04:19:45.081" v="1374" actId="1076"/>
          <ac:spMkLst>
            <pc:docMk/>
            <pc:sldMk cId="1040519153" sldId="258"/>
            <ac:spMk id="13" creationId="{B50BB727-3B50-45B8-839A-379FAEA53876}"/>
          </ac:spMkLst>
        </pc:spChg>
        <pc:spChg chg="add mod">
          <ac:chgData name="Anna Ross" userId="5fe2b83c-7c1a-421f-bb20-b7b28a5a75c3" providerId="ADAL" clId="{7F228D24-BCCF-4688-A465-0792D22C0401}" dt="2021-10-13T04:18:11.376" v="1292" actId="1076"/>
          <ac:spMkLst>
            <pc:docMk/>
            <pc:sldMk cId="1040519153" sldId="258"/>
            <ac:spMk id="18" creationId="{E36357A4-0397-40E0-9B78-F5365AEC117A}"/>
          </ac:spMkLst>
        </pc:spChg>
        <pc:spChg chg="add mod">
          <ac:chgData name="Anna Ross" userId="5fe2b83c-7c1a-421f-bb20-b7b28a5a75c3" providerId="ADAL" clId="{7F228D24-BCCF-4688-A465-0792D22C0401}" dt="2021-10-13T04:09:28.975" v="838" actId="20577"/>
          <ac:spMkLst>
            <pc:docMk/>
            <pc:sldMk cId="1040519153" sldId="258"/>
            <ac:spMk id="23" creationId="{1E640538-B52A-4C35-91C4-ABC20EB2469A}"/>
          </ac:spMkLst>
        </pc:spChg>
        <pc:spChg chg="add del mod">
          <ac:chgData name="Anna Ross" userId="5fe2b83c-7c1a-421f-bb20-b7b28a5a75c3" providerId="ADAL" clId="{7F228D24-BCCF-4688-A465-0792D22C0401}" dt="2021-10-13T03:59:23.984" v="600" actId="478"/>
          <ac:spMkLst>
            <pc:docMk/>
            <pc:sldMk cId="1040519153" sldId="258"/>
            <ac:spMk id="27" creationId="{FC4FCA3E-DA3E-4AD8-A666-E9C5F9056FA9}"/>
          </ac:spMkLst>
        </pc:spChg>
        <pc:spChg chg="add mod">
          <ac:chgData name="Anna Ross" userId="5fe2b83c-7c1a-421f-bb20-b7b28a5a75c3" providerId="ADAL" clId="{7F228D24-BCCF-4688-A465-0792D22C0401}" dt="2021-10-13T04:01:26.548" v="643" actId="1076"/>
          <ac:spMkLst>
            <pc:docMk/>
            <pc:sldMk cId="1040519153" sldId="258"/>
            <ac:spMk id="29" creationId="{BC54D782-D5E2-4BE0-B686-D20964A018E0}"/>
          </ac:spMkLst>
        </pc:spChg>
        <pc:spChg chg="add mod">
          <ac:chgData name="Anna Ross" userId="5fe2b83c-7c1a-421f-bb20-b7b28a5a75c3" providerId="ADAL" clId="{7F228D24-BCCF-4688-A465-0792D22C0401}" dt="2021-10-13T04:20:39.803" v="1449" actId="20577"/>
          <ac:spMkLst>
            <pc:docMk/>
            <pc:sldMk cId="1040519153" sldId="258"/>
            <ac:spMk id="38" creationId="{3D8BB3DA-FCF3-44AB-B11E-2DC65E27B1C7}"/>
          </ac:spMkLst>
        </pc:spChg>
        <pc:spChg chg="add mod">
          <ac:chgData name="Anna Ross" userId="5fe2b83c-7c1a-421f-bb20-b7b28a5a75c3" providerId="ADAL" clId="{7F228D24-BCCF-4688-A465-0792D22C0401}" dt="2021-10-13T04:20:09.902" v="1378" actId="20577"/>
          <ac:spMkLst>
            <pc:docMk/>
            <pc:sldMk cId="1040519153" sldId="258"/>
            <ac:spMk id="39" creationId="{35605422-20DE-44DA-B272-5B49427585E5}"/>
          </ac:spMkLst>
        </pc:spChg>
        <pc:spChg chg="add mod">
          <ac:chgData name="Anna Ross" userId="5fe2b83c-7c1a-421f-bb20-b7b28a5a75c3" providerId="ADAL" clId="{7F228D24-BCCF-4688-A465-0792D22C0401}" dt="2021-10-13T04:10:48.121" v="873" actId="14100"/>
          <ac:spMkLst>
            <pc:docMk/>
            <pc:sldMk cId="1040519153" sldId="258"/>
            <ac:spMk id="95" creationId="{AD41EA23-70A9-41FE-8F36-B23B4CBD0179}"/>
          </ac:spMkLst>
        </pc:spChg>
        <pc:spChg chg="add mod">
          <ac:chgData name="Anna Ross" userId="5fe2b83c-7c1a-421f-bb20-b7b28a5a75c3" providerId="ADAL" clId="{7F228D24-BCCF-4688-A465-0792D22C0401}" dt="2021-10-13T04:20:26.899" v="1417" actId="20577"/>
          <ac:spMkLst>
            <pc:docMk/>
            <pc:sldMk cId="1040519153" sldId="258"/>
            <ac:spMk id="108" creationId="{2A7D6ECD-D30D-4FA5-8D3E-3645455D8215}"/>
          </ac:spMkLst>
        </pc:spChg>
        <pc:picChg chg="mod">
          <ac:chgData name="Anna Ross" userId="5fe2b83c-7c1a-421f-bb20-b7b28a5a75c3" providerId="ADAL" clId="{7F228D24-BCCF-4688-A465-0792D22C0401}" dt="2021-10-19T05:51:45.257" v="10108" actId="1076"/>
          <ac:picMkLst>
            <pc:docMk/>
            <pc:sldMk cId="1040519153" sldId="258"/>
            <ac:picMk id="2" creationId="{3CD84EA5-78F7-483B-B29C-326C6D68A4D5}"/>
          </ac:picMkLst>
        </pc:picChg>
        <pc:picChg chg="add del mod">
          <ac:chgData name="Anna Ross" userId="5fe2b83c-7c1a-421f-bb20-b7b28a5a75c3" providerId="ADAL" clId="{7F228D24-BCCF-4688-A465-0792D22C0401}" dt="2021-10-13T03:59:05.307" v="592" actId="21"/>
          <ac:picMkLst>
            <pc:docMk/>
            <pc:sldMk cId="1040519153" sldId="258"/>
            <ac:picMk id="6" creationId="{3D48F5B5-848B-47CE-8601-24790A6A6603}"/>
          </ac:picMkLst>
        </pc:picChg>
        <pc:picChg chg="add del mod">
          <ac:chgData name="Anna Ross" userId="5fe2b83c-7c1a-421f-bb20-b7b28a5a75c3" providerId="ADAL" clId="{7F228D24-BCCF-4688-A465-0792D22C0401}" dt="2021-10-13T03:55:37.256" v="528" actId="21"/>
          <ac:picMkLst>
            <pc:docMk/>
            <pc:sldMk cId="1040519153" sldId="258"/>
            <ac:picMk id="8" creationId="{EF0D29D2-77F2-4118-921F-A3693D647933}"/>
          </ac:picMkLst>
        </pc:picChg>
        <pc:picChg chg="add del mod">
          <ac:chgData name="Anna Ross" userId="5fe2b83c-7c1a-421f-bb20-b7b28a5a75c3" providerId="ADAL" clId="{7F228D24-BCCF-4688-A465-0792D22C0401}" dt="2021-10-13T03:55:33.320" v="526" actId="21"/>
          <ac:picMkLst>
            <pc:docMk/>
            <pc:sldMk cId="1040519153" sldId="258"/>
            <ac:picMk id="10" creationId="{99227D69-37C9-4E7C-B9B0-36C95CFF71A7}"/>
          </ac:picMkLst>
        </pc:picChg>
        <pc:picChg chg="add mod">
          <ac:chgData name="Anna Ross" userId="5fe2b83c-7c1a-421f-bb20-b7b28a5a75c3" providerId="ADAL" clId="{7F228D24-BCCF-4688-A465-0792D22C0401}" dt="2021-10-13T04:19:17.305" v="1368" actId="14100"/>
          <ac:picMkLst>
            <pc:docMk/>
            <pc:sldMk cId="1040519153" sldId="258"/>
            <ac:picMk id="12" creationId="{0FCAB488-26DE-4180-8111-800D9F052D33}"/>
          </ac:picMkLst>
        </pc:picChg>
        <pc:picChg chg="add mod">
          <ac:chgData name="Anna Ross" userId="5fe2b83c-7c1a-421f-bb20-b7b28a5a75c3" providerId="ADAL" clId="{7F228D24-BCCF-4688-A465-0792D22C0401}" dt="2021-10-13T04:19:35.290" v="1372" actId="1038"/>
          <ac:picMkLst>
            <pc:docMk/>
            <pc:sldMk cId="1040519153" sldId="258"/>
            <ac:picMk id="15" creationId="{7CCEA856-DD92-4216-AA9C-6C7B13B59B05}"/>
          </ac:picMkLst>
        </pc:picChg>
        <pc:picChg chg="add mod">
          <ac:chgData name="Anna Ross" userId="5fe2b83c-7c1a-421f-bb20-b7b28a5a75c3" providerId="ADAL" clId="{7F228D24-BCCF-4688-A465-0792D22C0401}" dt="2021-10-13T04:19:57.682" v="1377" actId="1076"/>
          <ac:picMkLst>
            <pc:docMk/>
            <pc:sldMk cId="1040519153" sldId="258"/>
            <ac:picMk id="17" creationId="{6F2286F7-818D-4984-901F-DCDA60D72AAF}"/>
          </ac:picMkLst>
        </pc:picChg>
        <pc:picChg chg="add mod">
          <ac:chgData name="Anna Ross" userId="5fe2b83c-7c1a-421f-bb20-b7b28a5a75c3" providerId="ADAL" clId="{7F228D24-BCCF-4688-A465-0792D22C0401}" dt="2021-10-13T04:17:58.768" v="1291" actId="14100"/>
          <ac:picMkLst>
            <pc:docMk/>
            <pc:sldMk cId="1040519153" sldId="258"/>
            <ac:picMk id="20" creationId="{284988C8-72A4-46F8-9BFB-2C39DF1A655F}"/>
          </ac:picMkLst>
        </pc:picChg>
        <pc:picChg chg="add mod">
          <ac:chgData name="Anna Ross" userId="5fe2b83c-7c1a-421f-bb20-b7b28a5a75c3" providerId="ADAL" clId="{7F228D24-BCCF-4688-A465-0792D22C0401}" dt="2021-10-13T04:04:57.853" v="696" actId="1076"/>
          <ac:picMkLst>
            <pc:docMk/>
            <pc:sldMk cId="1040519153" sldId="258"/>
            <ac:picMk id="22" creationId="{BD4F6D65-73B2-414A-B6C1-BDB13D1AD5C8}"/>
          </ac:picMkLst>
        </pc:picChg>
        <pc:picChg chg="add mod">
          <ac:chgData name="Anna Ross" userId="5fe2b83c-7c1a-421f-bb20-b7b28a5a75c3" providerId="ADAL" clId="{7F228D24-BCCF-4688-A465-0792D22C0401}" dt="2021-10-13T04:01:24.460" v="642" actId="1076"/>
          <ac:picMkLst>
            <pc:docMk/>
            <pc:sldMk cId="1040519153" sldId="258"/>
            <ac:picMk id="25" creationId="{362F7247-2DD7-42E9-B059-C1C43938C3FA}"/>
          </ac:picMkLst>
        </pc:picChg>
        <pc:picChg chg="add mod modCrop">
          <ac:chgData name="Anna Ross" userId="5fe2b83c-7c1a-421f-bb20-b7b28a5a75c3" providerId="ADAL" clId="{7F228D24-BCCF-4688-A465-0792D22C0401}" dt="2021-10-13T03:59:21.707" v="599" actId="1076"/>
          <ac:picMkLst>
            <pc:docMk/>
            <pc:sldMk cId="1040519153" sldId="258"/>
            <ac:picMk id="28" creationId="{DB422FE1-05C2-4F8F-9A3B-4F30435EE6F8}"/>
          </ac:picMkLst>
        </pc:picChg>
        <pc:picChg chg="add mod">
          <ac:chgData name="Anna Ross" userId="5fe2b83c-7c1a-421f-bb20-b7b28a5a75c3" providerId="ADAL" clId="{7F228D24-BCCF-4688-A465-0792D22C0401}" dt="2021-10-13T04:03:40.316" v="686" actId="1076"/>
          <ac:picMkLst>
            <pc:docMk/>
            <pc:sldMk cId="1040519153" sldId="258"/>
            <ac:picMk id="31" creationId="{E05C50DA-A6CE-4056-AC9E-170E8799E684}"/>
          </ac:picMkLst>
        </pc:picChg>
        <pc:picChg chg="add mod">
          <ac:chgData name="Anna Ross" userId="5fe2b83c-7c1a-421f-bb20-b7b28a5a75c3" providerId="ADAL" clId="{7F228D24-BCCF-4688-A465-0792D22C0401}" dt="2021-10-13T04:03:35.941" v="684" actId="1076"/>
          <ac:picMkLst>
            <pc:docMk/>
            <pc:sldMk cId="1040519153" sldId="258"/>
            <ac:picMk id="33" creationId="{C3246AF3-281B-44B1-8EDC-D097BCFBCF9D}"/>
          </ac:picMkLst>
        </pc:picChg>
        <pc:picChg chg="add mod">
          <ac:chgData name="Anna Ross" userId="5fe2b83c-7c1a-421f-bb20-b7b28a5a75c3" providerId="ADAL" clId="{7F228D24-BCCF-4688-A465-0792D22C0401}" dt="2021-10-13T04:08:03.788" v="820" actId="1076"/>
          <ac:picMkLst>
            <pc:docMk/>
            <pc:sldMk cId="1040519153" sldId="258"/>
            <ac:picMk id="35" creationId="{5EAB9FBD-C69D-431B-A075-DE100E7B7D75}"/>
          </ac:picMkLst>
        </pc:picChg>
        <pc:picChg chg="add mod">
          <ac:chgData name="Anna Ross" userId="5fe2b83c-7c1a-421f-bb20-b7b28a5a75c3" providerId="ADAL" clId="{7F228D24-BCCF-4688-A465-0792D22C0401}" dt="2021-10-13T04:07:42.349" v="815" actId="1076"/>
          <ac:picMkLst>
            <pc:docMk/>
            <pc:sldMk cId="1040519153" sldId="258"/>
            <ac:picMk id="87" creationId="{46AB7AAB-D1B7-40D0-92B0-3189FD758358}"/>
          </ac:picMkLst>
        </pc:picChg>
        <pc:picChg chg="add mod">
          <ac:chgData name="Anna Ross" userId="5fe2b83c-7c1a-421f-bb20-b7b28a5a75c3" providerId="ADAL" clId="{7F228D24-BCCF-4688-A465-0792D22C0401}" dt="2021-10-13T04:09:10.511" v="831" actId="14100"/>
          <ac:picMkLst>
            <pc:docMk/>
            <pc:sldMk cId="1040519153" sldId="258"/>
            <ac:picMk id="94" creationId="{D9BAFA4A-84EB-4109-9899-07F36FC95BB7}"/>
          </ac:picMkLst>
        </pc:picChg>
        <pc:cxnChg chg="add del mod">
          <ac:chgData name="Anna Ross" userId="5fe2b83c-7c1a-421f-bb20-b7b28a5a75c3" providerId="ADAL" clId="{7F228D24-BCCF-4688-A465-0792D22C0401}" dt="2021-10-13T04:05:04.192" v="698" actId="478"/>
          <ac:cxnSpMkLst>
            <pc:docMk/>
            <pc:sldMk cId="1040519153" sldId="258"/>
            <ac:cxnSpMk id="37" creationId="{A6BB3476-EB91-499E-A3C6-4455957CC4B8}"/>
          </ac:cxnSpMkLst>
        </pc:cxnChg>
        <pc:cxnChg chg="add">
          <ac:chgData name="Anna Ross" userId="5fe2b83c-7c1a-421f-bb20-b7b28a5a75c3" providerId="ADAL" clId="{7F228D24-BCCF-4688-A465-0792D22C0401}" dt="2021-10-13T04:02:03.653" v="662" actId="11529"/>
          <ac:cxnSpMkLst>
            <pc:docMk/>
            <pc:sldMk cId="1040519153" sldId="258"/>
            <ac:cxnSpMk id="41" creationId="{27E75997-060D-4737-A88F-8C1F2D412F94}"/>
          </ac:cxnSpMkLst>
        </pc:cxnChg>
        <pc:cxnChg chg="add mod">
          <ac:chgData name="Anna Ross" userId="5fe2b83c-7c1a-421f-bb20-b7b28a5a75c3" providerId="ADAL" clId="{7F228D24-BCCF-4688-A465-0792D22C0401}" dt="2021-10-13T04:19:39.432" v="1373" actId="14100"/>
          <ac:cxnSpMkLst>
            <pc:docMk/>
            <pc:sldMk cId="1040519153" sldId="258"/>
            <ac:cxnSpMk id="43" creationId="{2238B06F-9638-413F-A517-32CF614D6005}"/>
          </ac:cxnSpMkLst>
        </pc:cxnChg>
        <pc:cxnChg chg="add del mod">
          <ac:chgData name="Anna Ross" userId="5fe2b83c-7c1a-421f-bb20-b7b28a5a75c3" providerId="ADAL" clId="{7F228D24-BCCF-4688-A465-0792D22C0401}" dt="2021-10-13T04:02:27.793" v="665" actId="21"/>
          <ac:cxnSpMkLst>
            <pc:docMk/>
            <pc:sldMk cId="1040519153" sldId="258"/>
            <ac:cxnSpMk id="45" creationId="{7B51CB05-7B59-42FB-99B6-E559781605D3}"/>
          </ac:cxnSpMkLst>
        </pc:cxnChg>
        <pc:cxnChg chg="add mod">
          <ac:chgData name="Anna Ross" userId="5fe2b83c-7c1a-421f-bb20-b7b28a5a75c3" providerId="ADAL" clId="{7F228D24-BCCF-4688-A465-0792D22C0401}" dt="2021-10-13T04:19:57.682" v="1377" actId="1076"/>
          <ac:cxnSpMkLst>
            <pc:docMk/>
            <pc:sldMk cId="1040519153" sldId="258"/>
            <ac:cxnSpMk id="49" creationId="{D9B20353-50DA-4E2D-8B26-DA607871AA3B}"/>
          </ac:cxnSpMkLst>
        </pc:cxnChg>
        <pc:cxnChg chg="add mod">
          <ac:chgData name="Anna Ross" userId="5fe2b83c-7c1a-421f-bb20-b7b28a5a75c3" providerId="ADAL" clId="{7F228D24-BCCF-4688-A465-0792D22C0401}" dt="2021-10-13T04:19:47.521" v="1375" actId="14100"/>
          <ac:cxnSpMkLst>
            <pc:docMk/>
            <pc:sldMk cId="1040519153" sldId="258"/>
            <ac:cxnSpMk id="51" creationId="{7C43F00A-D5F6-4EB9-BD8A-51EE2E9351DC}"/>
          </ac:cxnSpMkLst>
        </pc:cxnChg>
        <pc:cxnChg chg="add mod">
          <ac:chgData name="Anna Ross" userId="5fe2b83c-7c1a-421f-bb20-b7b28a5a75c3" providerId="ADAL" clId="{7F228D24-BCCF-4688-A465-0792D22C0401}" dt="2021-10-13T04:20:09.902" v="1378" actId="20577"/>
          <ac:cxnSpMkLst>
            <pc:docMk/>
            <pc:sldMk cId="1040519153" sldId="258"/>
            <ac:cxnSpMk id="53" creationId="{B504EE2A-DE19-446B-A632-46EB7B29D409}"/>
          </ac:cxnSpMkLst>
        </pc:cxnChg>
        <pc:cxnChg chg="add del mod">
          <ac:chgData name="Anna Ross" userId="5fe2b83c-7c1a-421f-bb20-b7b28a5a75c3" providerId="ADAL" clId="{7F228D24-BCCF-4688-A465-0792D22C0401}" dt="2021-10-13T04:03:56.473" v="689" actId="11529"/>
          <ac:cxnSpMkLst>
            <pc:docMk/>
            <pc:sldMk cId="1040519153" sldId="258"/>
            <ac:cxnSpMk id="55" creationId="{C6D0ED28-086A-468C-80D3-468E6FC4A90C}"/>
          </ac:cxnSpMkLst>
        </pc:cxnChg>
        <pc:cxnChg chg="add mod">
          <ac:chgData name="Anna Ross" userId="5fe2b83c-7c1a-421f-bb20-b7b28a5a75c3" providerId="ADAL" clId="{7F228D24-BCCF-4688-A465-0792D22C0401}" dt="2021-10-13T04:20:44.297" v="1450" actId="14100"/>
          <ac:cxnSpMkLst>
            <pc:docMk/>
            <pc:sldMk cId="1040519153" sldId="258"/>
            <ac:cxnSpMk id="57" creationId="{FD6A4542-CB94-4E7D-92CA-117D82315180}"/>
          </ac:cxnSpMkLst>
        </pc:cxnChg>
        <pc:cxnChg chg="add mod">
          <ac:chgData name="Anna Ross" userId="5fe2b83c-7c1a-421f-bb20-b7b28a5a75c3" providerId="ADAL" clId="{7F228D24-BCCF-4688-A465-0792D22C0401}" dt="2021-10-13T04:08:01.069" v="819" actId="14100"/>
          <ac:cxnSpMkLst>
            <pc:docMk/>
            <pc:sldMk cId="1040519153" sldId="258"/>
            <ac:cxnSpMk id="61" creationId="{ABA6C4A9-79D2-48E8-935E-73C337EC8D6C}"/>
          </ac:cxnSpMkLst>
        </pc:cxnChg>
        <pc:cxnChg chg="add mod">
          <ac:chgData name="Anna Ross" userId="5fe2b83c-7c1a-421f-bb20-b7b28a5a75c3" providerId="ADAL" clId="{7F228D24-BCCF-4688-A465-0792D22C0401}" dt="2021-10-13T04:09:27.526" v="832" actId="20577"/>
          <ac:cxnSpMkLst>
            <pc:docMk/>
            <pc:sldMk cId="1040519153" sldId="258"/>
            <ac:cxnSpMk id="65" creationId="{506E1061-5CB1-4149-8506-25385583DC6D}"/>
          </ac:cxnSpMkLst>
        </pc:cxnChg>
        <pc:cxnChg chg="add del mod">
          <ac:chgData name="Anna Ross" userId="5fe2b83c-7c1a-421f-bb20-b7b28a5a75c3" providerId="ADAL" clId="{7F228D24-BCCF-4688-A465-0792D22C0401}" dt="2021-10-13T04:06:11.504" v="785" actId="11529"/>
          <ac:cxnSpMkLst>
            <pc:docMk/>
            <pc:sldMk cId="1040519153" sldId="258"/>
            <ac:cxnSpMk id="67" creationId="{74BE8436-B84F-4FDC-B3B8-082FA759B388}"/>
          </ac:cxnSpMkLst>
        </pc:cxnChg>
        <pc:cxnChg chg="add mod">
          <ac:chgData name="Anna Ross" userId="5fe2b83c-7c1a-421f-bb20-b7b28a5a75c3" providerId="ADAL" clId="{7F228D24-BCCF-4688-A465-0792D22C0401}" dt="2021-10-13T04:20:58.835" v="1451" actId="14100"/>
          <ac:cxnSpMkLst>
            <pc:docMk/>
            <pc:sldMk cId="1040519153" sldId="258"/>
            <ac:cxnSpMk id="69" creationId="{E1C8FE89-A47D-498C-A505-CB2874E173C7}"/>
          </ac:cxnSpMkLst>
        </pc:cxnChg>
        <pc:cxnChg chg="add mod">
          <ac:chgData name="Anna Ross" userId="5fe2b83c-7c1a-421f-bb20-b7b28a5a75c3" providerId="ADAL" clId="{7F228D24-BCCF-4688-A465-0792D22C0401}" dt="2021-10-13T04:07:52.733" v="817" actId="14100"/>
          <ac:cxnSpMkLst>
            <pc:docMk/>
            <pc:sldMk cId="1040519153" sldId="258"/>
            <ac:cxnSpMk id="90" creationId="{EF9338B8-DC2B-4F36-B919-E410B7A4533D}"/>
          </ac:cxnSpMkLst>
        </pc:cxnChg>
        <pc:cxnChg chg="add del mod">
          <ac:chgData name="Anna Ross" userId="5fe2b83c-7c1a-421f-bb20-b7b28a5a75c3" providerId="ADAL" clId="{7F228D24-BCCF-4688-A465-0792D22C0401}" dt="2021-10-13T04:10:14.764" v="865" actId="11529"/>
          <ac:cxnSpMkLst>
            <pc:docMk/>
            <pc:sldMk cId="1040519153" sldId="258"/>
            <ac:cxnSpMk id="97" creationId="{A2653055-A7F0-4DBB-B204-28E01BDA1A15}"/>
          </ac:cxnSpMkLst>
        </pc:cxnChg>
        <pc:cxnChg chg="add del mod">
          <ac:chgData name="Anna Ross" userId="5fe2b83c-7c1a-421f-bb20-b7b28a5a75c3" providerId="ADAL" clId="{7F228D24-BCCF-4688-A465-0792D22C0401}" dt="2021-10-13T04:10:29.010" v="867" actId="11529"/>
          <ac:cxnSpMkLst>
            <pc:docMk/>
            <pc:sldMk cId="1040519153" sldId="258"/>
            <ac:cxnSpMk id="99" creationId="{6FAA2272-2073-4FDB-AB43-ECBFB6763D72}"/>
          </ac:cxnSpMkLst>
        </pc:cxnChg>
        <pc:cxnChg chg="add mod">
          <ac:chgData name="Anna Ross" userId="5fe2b83c-7c1a-421f-bb20-b7b28a5a75c3" providerId="ADAL" clId="{7F228D24-BCCF-4688-A465-0792D22C0401}" dt="2021-10-13T04:10:48.121" v="873" actId="14100"/>
          <ac:cxnSpMkLst>
            <pc:docMk/>
            <pc:sldMk cId="1040519153" sldId="258"/>
            <ac:cxnSpMk id="101" creationId="{E894141B-3066-48AC-A76D-DD4A5CD6F25C}"/>
          </ac:cxnSpMkLst>
        </pc:cxnChg>
        <pc:cxnChg chg="add mod">
          <ac:chgData name="Anna Ross" userId="5fe2b83c-7c1a-421f-bb20-b7b28a5a75c3" providerId="ADAL" clId="{7F228D24-BCCF-4688-A465-0792D22C0401}" dt="2021-10-13T04:20:21.770" v="1390" actId="20577"/>
          <ac:cxnSpMkLst>
            <pc:docMk/>
            <pc:sldMk cId="1040519153" sldId="258"/>
            <ac:cxnSpMk id="110" creationId="{A1346F75-AEA3-4762-BE4E-2385C4B6C6E0}"/>
          </ac:cxnSpMkLst>
        </pc:cxnChg>
      </pc:sldChg>
      <pc:sldChg chg="addSp delSp modSp new mod">
        <pc:chgData name="Anna Ross" userId="5fe2b83c-7c1a-421f-bb20-b7b28a5a75c3" providerId="ADAL" clId="{7F228D24-BCCF-4688-A465-0792D22C0401}" dt="2021-10-19T05:09:56.485" v="9207" actId="1076"/>
        <pc:sldMkLst>
          <pc:docMk/>
          <pc:sldMk cId="743379441" sldId="259"/>
        </pc:sldMkLst>
        <pc:spChg chg="mod">
          <ac:chgData name="Anna Ross" userId="5fe2b83c-7c1a-421f-bb20-b7b28a5a75c3" providerId="ADAL" clId="{7F228D24-BCCF-4688-A465-0792D22C0401}" dt="2021-10-18T03:08:23.478" v="2813" actId="14100"/>
          <ac:spMkLst>
            <pc:docMk/>
            <pc:sldMk cId="743379441" sldId="259"/>
            <ac:spMk id="2" creationId="{E09D1FBF-68DD-4AB5-9222-6D757D46BE54}"/>
          </ac:spMkLst>
        </pc:spChg>
        <pc:spChg chg="del">
          <ac:chgData name="Anna Ross" userId="5fe2b83c-7c1a-421f-bb20-b7b28a5a75c3" providerId="ADAL" clId="{7F228D24-BCCF-4688-A465-0792D22C0401}" dt="2021-10-13T03:07:37.211" v="46"/>
          <ac:spMkLst>
            <pc:docMk/>
            <pc:sldMk cId="743379441" sldId="259"/>
            <ac:spMk id="3" creationId="{1A2411EE-D272-43FD-ACBE-5B6D763154FC}"/>
          </ac:spMkLst>
        </pc:spChg>
        <pc:spChg chg="add del mod">
          <ac:chgData name="Anna Ross" userId="5fe2b83c-7c1a-421f-bb20-b7b28a5a75c3" providerId="ADAL" clId="{7F228D24-BCCF-4688-A465-0792D22C0401}" dt="2021-10-18T22:41:28.796" v="3685" actId="478"/>
          <ac:spMkLst>
            <pc:docMk/>
            <pc:sldMk cId="743379441" sldId="259"/>
            <ac:spMk id="8" creationId="{6376628C-690C-49E9-96F3-8EA3E6498A1C}"/>
          </ac:spMkLst>
        </pc:spChg>
        <pc:spChg chg="add del mod">
          <ac:chgData name="Anna Ross" userId="5fe2b83c-7c1a-421f-bb20-b7b28a5a75c3" providerId="ADAL" clId="{7F228D24-BCCF-4688-A465-0792D22C0401}" dt="2021-10-18T04:02:31.782" v="2968" actId="478"/>
          <ac:spMkLst>
            <pc:docMk/>
            <pc:sldMk cId="743379441" sldId="259"/>
            <ac:spMk id="20" creationId="{CF879E45-16A1-449F-A85D-5FC3C6641542}"/>
          </ac:spMkLst>
        </pc:spChg>
        <pc:spChg chg="add del mod">
          <ac:chgData name="Anna Ross" userId="5fe2b83c-7c1a-421f-bb20-b7b28a5a75c3" providerId="ADAL" clId="{7F228D24-BCCF-4688-A465-0792D22C0401}" dt="2021-10-13T03:13:16.507" v="145"/>
          <ac:spMkLst>
            <pc:docMk/>
            <pc:sldMk cId="743379441" sldId="259"/>
            <ac:spMk id="21" creationId="{373DA1FA-37D0-4BF6-B800-CA216D067B30}"/>
          </ac:spMkLst>
        </pc:spChg>
        <pc:spChg chg="mod">
          <ac:chgData name="Anna Ross" userId="5fe2b83c-7c1a-421f-bb20-b7b28a5a75c3" providerId="ADAL" clId="{7F228D24-BCCF-4688-A465-0792D22C0401}" dt="2021-10-19T04:01:04.478" v="7293" actId="1076"/>
          <ac:spMkLst>
            <pc:docMk/>
            <pc:sldMk cId="743379441" sldId="259"/>
            <ac:spMk id="21" creationId="{ED434182-FD52-4872-B9B2-121BF4F40BBE}"/>
          </ac:spMkLst>
        </pc:spChg>
        <pc:spChg chg="add del mod">
          <ac:chgData name="Anna Ross" userId="5fe2b83c-7c1a-421f-bb20-b7b28a5a75c3" providerId="ADAL" clId="{7F228D24-BCCF-4688-A465-0792D22C0401}" dt="2021-10-19T03:40:25.544" v="6580" actId="21"/>
          <ac:spMkLst>
            <pc:docMk/>
            <pc:sldMk cId="743379441" sldId="259"/>
            <ac:spMk id="22" creationId="{823A3975-E874-467E-8C2C-3299CE3A1015}"/>
          </ac:spMkLst>
        </pc:spChg>
        <pc:spChg chg="add mod">
          <ac:chgData name="Anna Ross" userId="5fe2b83c-7c1a-421f-bb20-b7b28a5a75c3" providerId="ADAL" clId="{7F228D24-BCCF-4688-A465-0792D22C0401}" dt="2021-10-19T03:19:12.177" v="6545" actId="20577"/>
          <ac:spMkLst>
            <pc:docMk/>
            <pc:sldMk cId="743379441" sldId="259"/>
            <ac:spMk id="23" creationId="{E8AF27DE-C721-47C8-9B3B-9BE1E80B9CDE}"/>
          </ac:spMkLst>
        </pc:spChg>
        <pc:spChg chg="add mod">
          <ac:chgData name="Anna Ross" userId="5fe2b83c-7c1a-421f-bb20-b7b28a5a75c3" providerId="ADAL" clId="{7F228D24-BCCF-4688-A465-0792D22C0401}" dt="2021-10-13T04:14:34.469" v="1150" actId="1076"/>
          <ac:spMkLst>
            <pc:docMk/>
            <pc:sldMk cId="743379441" sldId="259"/>
            <ac:spMk id="24" creationId="{0857B1EA-586D-4455-A74A-B3D1FCCC2CDB}"/>
          </ac:spMkLst>
        </pc:spChg>
        <pc:spChg chg="add mod">
          <ac:chgData name="Anna Ross" userId="5fe2b83c-7c1a-421f-bb20-b7b28a5a75c3" providerId="ADAL" clId="{7F228D24-BCCF-4688-A465-0792D22C0401}" dt="2021-10-13T04:15:15.589" v="1207" actId="1076"/>
          <ac:spMkLst>
            <pc:docMk/>
            <pc:sldMk cId="743379441" sldId="259"/>
            <ac:spMk id="25" creationId="{CEA34072-B287-43A2-8E2B-EFAD30ABE608}"/>
          </ac:spMkLst>
        </pc:spChg>
        <pc:spChg chg="add del mod">
          <ac:chgData name="Anna Ross" userId="5fe2b83c-7c1a-421f-bb20-b7b28a5a75c3" providerId="ADAL" clId="{7F228D24-BCCF-4688-A465-0792D22C0401}" dt="2021-10-18T22:41:30.235" v="3686" actId="478"/>
          <ac:spMkLst>
            <pc:docMk/>
            <pc:sldMk cId="743379441" sldId="259"/>
            <ac:spMk id="26" creationId="{7C2DC9FB-4E06-4B55-AE8A-D5E5F60AB843}"/>
          </ac:spMkLst>
        </pc:spChg>
        <pc:spChg chg="add mod">
          <ac:chgData name="Anna Ross" userId="5fe2b83c-7c1a-421f-bb20-b7b28a5a75c3" providerId="ADAL" clId="{7F228D24-BCCF-4688-A465-0792D22C0401}" dt="2021-10-13T04:16:34.479" v="1282" actId="1076"/>
          <ac:spMkLst>
            <pc:docMk/>
            <pc:sldMk cId="743379441" sldId="259"/>
            <ac:spMk id="27" creationId="{0B794867-214E-41DC-ADA3-5B3FA8D368DE}"/>
          </ac:spMkLst>
        </pc:spChg>
        <pc:spChg chg="add mod">
          <ac:chgData name="Anna Ross" userId="5fe2b83c-7c1a-421f-bb20-b7b28a5a75c3" providerId="ADAL" clId="{7F228D24-BCCF-4688-A465-0792D22C0401}" dt="2021-10-19T03:46:30.922" v="7241" actId="20577"/>
          <ac:spMkLst>
            <pc:docMk/>
            <pc:sldMk cId="743379441" sldId="259"/>
            <ac:spMk id="32" creationId="{194A4255-1C83-4B03-953D-290F29960B19}"/>
          </ac:spMkLst>
        </pc:spChg>
        <pc:spChg chg="add mod">
          <ac:chgData name="Anna Ross" userId="5fe2b83c-7c1a-421f-bb20-b7b28a5a75c3" providerId="ADAL" clId="{7F228D24-BCCF-4688-A465-0792D22C0401}" dt="2021-10-19T04:04:47.562" v="7638" actId="113"/>
          <ac:spMkLst>
            <pc:docMk/>
            <pc:sldMk cId="743379441" sldId="259"/>
            <ac:spMk id="38" creationId="{931F252C-6ECC-4D8D-B079-09C9EED15ADA}"/>
          </ac:spMkLst>
        </pc:spChg>
        <pc:picChg chg="mod">
          <ac:chgData name="Anna Ross" userId="5fe2b83c-7c1a-421f-bb20-b7b28a5a75c3" providerId="ADAL" clId="{7F228D24-BCCF-4688-A465-0792D22C0401}" dt="2021-10-19T03:17:14.913" v="6493" actId="1076"/>
          <ac:picMkLst>
            <pc:docMk/>
            <pc:sldMk cId="743379441" sldId="259"/>
            <ac:picMk id="2" creationId="{741FF976-6D04-4E98-AF66-084F91761FF4}"/>
          </ac:picMkLst>
        </pc:picChg>
        <pc:picChg chg="mod">
          <ac:chgData name="Anna Ross" userId="5fe2b83c-7c1a-421f-bb20-b7b28a5a75c3" providerId="ADAL" clId="{7F228D24-BCCF-4688-A465-0792D22C0401}" dt="2021-10-19T04:01:01.837" v="7292" actId="1076"/>
          <ac:picMkLst>
            <pc:docMk/>
            <pc:sldMk cId="743379441" sldId="259"/>
            <ac:picMk id="3" creationId="{E5DE6F5A-EB66-46AD-93CE-56B2C6238886}"/>
          </ac:picMkLst>
        </pc:picChg>
        <pc:picChg chg="add mod modCrop">
          <ac:chgData name="Anna Ross" userId="5fe2b83c-7c1a-421f-bb20-b7b28a5a75c3" providerId="ADAL" clId="{7F228D24-BCCF-4688-A465-0792D22C0401}" dt="2021-10-19T03:18:54.918" v="6525" actId="1076"/>
          <ac:picMkLst>
            <pc:docMk/>
            <pc:sldMk cId="743379441" sldId="259"/>
            <ac:picMk id="4" creationId="{79746E03-5A8F-4A09-9367-0EEFA7A20903}"/>
          </ac:picMkLst>
        </pc:picChg>
        <pc:picChg chg="add del mod modCrop">
          <ac:chgData name="Anna Ross" userId="5fe2b83c-7c1a-421f-bb20-b7b28a5a75c3" providerId="ADAL" clId="{7F228D24-BCCF-4688-A465-0792D22C0401}" dt="2021-10-13T03:12:40.602" v="144" actId="478"/>
          <ac:picMkLst>
            <pc:docMk/>
            <pc:sldMk cId="743379441" sldId="259"/>
            <ac:picMk id="5" creationId="{00FF3192-3EF1-4B45-8F67-2CA54E4216C4}"/>
          </ac:picMkLst>
        </pc:picChg>
        <pc:picChg chg="add del mod modCrop">
          <ac:chgData name="Anna Ross" userId="5fe2b83c-7c1a-421f-bb20-b7b28a5a75c3" providerId="ADAL" clId="{7F228D24-BCCF-4688-A465-0792D22C0401}" dt="2021-10-18T04:02:30.573" v="2967" actId="478"/>
          <ac:picMkLst>
            <pc:docMk/>
            <pc:sldMk cId="743379441" sldId="259"/>
            <ac:picMk id="5" creationId="{85CA66AC-E136-49C8-B618-3B8EC09BB8F6}"/>
          </ac:picMkLst>
        </pc:picChg>
        <pc:picChg chg="mod">
          <ac:chgData name="Anna Ross" userId="5fe2b83c-7c1a-421f-bb20-b7b28a5a75c3" providerId="ADAL" clId="{7F228D24-BCCF-4688-A465-0792D22C0401}" dt="2021-10-19T03:46:45.360" v="7242" actId="1076"/>
          <ac:picMkLst>
            <pc:docMk/>
            <pc:sldMk cId="743379441" sldId="259"/>
            <ac:picMk id="5" creationId="{D151D16D-3BE7-40D5-85C9-7A0616E8B283}"/>
          </ac:picMkLst>
        </pc:picChg>
        <pc:picChg chg="add mod">
          <ac:chgData name="Anna Ross" userId="5fe2b83c-7c1a-421f-bb20-b7b28a5a75c3" providerId="ADAL" clId="{7F228D24-BCCF-4688-A465-0792D22C0401}" dt="2021-10-19T04:04:48.956" v="7640" actId="1076"/>
          <ac:picMkLst>
            <pc:docMk/>
            <pc:sldMk cId="743379441" sldId="259"/>
            <ac:picMk id="6" creationId="{8FF26EF1-CB7A-4561-B75A-BAA3ECDD8872}"/>
          </ac:picMkLst>
        </pc:picChg>
        <pc:picChg chg="add mod modCrop">
          <ac:chgData name="Anna Ross" userId="5fe2b83c-7c1a-421f-bb20-b7b28a5a75c3" providerId="ADAL" clId="{7F228D24-BCCF-4688-A465-0792D22C0401}" dt="2021-10-19T04:00:57.445" v="7290" actId="1076"/>
          <ac:picMkLst>
            <pc:docMk/>
            <pc:sldMk cId="743379441" sldId="259"/>
            <ac:picMk id="7" creationId="{B5AA4903-5474-414F-8E82-EA9BF5CAFE3F}"/>
          </ac:picMkLst>
        </pc:picChg>
        <pc:picChg chg="mod">
          <ac:chgData name="Anna Ross" userId="5fe2b83c-7c1a-421f-bb20-b7b28a5a75c3" providerId="ADAL" clId="{7F228D24-BCCF-4688-A465-0792D22C0401}" dt="2021-10-19T05:09:56.485" v="9207" actId="1076"/>
          <ac:picMkLst>
            <pc:docMk/>
            <pc:sldMk cId="743379441" sldId="259"/>
            <ac:picMk id="8" creationId="{098D8DFD-D362-4D27-B487-9CB57D764197}"/>
          </ac:picMkLst>
        </pc:picChg>
        <pc:picChg chg="add del mod">
          <ac:chgData name="Anna Ross" userId="5fe2b83c-7c1a-421f-bb20-b7b28a5a75c3" providerId="ADAL" clId="{7F228D24-BCCF-4688-A465-0792D22C0401}" dt="2021-10-13T03:08:32.846" v="59" actId="478"/>
          <ac:picMkLst>
            <pc:docMk/>
            <pc:sldMk cId="743379441" sldId="259"/>
            <ac:picMk id="9" creationId="{D81DB678-A470-4231-B871-FE771CA383DD}"/>
          </ac:picMkLst>
        </pc:picChg>
        <pc:picChg chg="add mod">
          <ac:chgData name="Anna Ross" userId="5fe2b83c-7c1a-421f-bb20-b7b28a5a75c3" providerId="ADAL" clId="{7F228D24-BCCF-4688-A465-0792D22C0401}" dt="2021-10-19T03:18:17.332" v="6512" actId="1076"/>
          <ac:picMkLst>
            <pc:docMk/>
            <pc:sldMk cId="743379441" sldId="259"/>
            <ac:picMk id="9" creationId="{EC4FEA9E-C1DB-49A8-A404-2AE418DB8909}"/>
          </ac:picMkLst>
        </pc:picChg>
        <pc:picChg chg="add mod">
          <ac:chgData name="Anna Ross" userId="5fe2b83c-7c1a-421f-bb20-b7b28a5a75c3" providerId="ADAL" clId="{7F228D24-BCCF-4688-A465-0792D22C0401}" dt="2021-10-19T04:00:11.743" v="7280" actId="14100"/>
          <ac:picMkLst>
            <pc:docMk/>
            <pc:sldMk cId="743379441" sldId="259"/>
            <ac:picMk id="10" creationId="{85AB2ECB-3B05-4221-93EE-DF87FAE14A8F}"/>
          </ac:picMkLst>
        </pc:picChg>
        <pc:picChg chg="add del mod">
          <ac:chgData name="Anna Ross" userId="5fe2b83c-7c1a-421f-bb20-b7b28a5a75c3" providerId="ADAL" clId="{7F228D24-BCCF-4688-A465-0792D22C0401}" dt="2021-10-13T03:08:33.980" v="60" actId="478"/>
          <ac:picMkLst>
            <pc:docMk/>
            <pc:sldMk cId="743379441" sldId="259"/>
            <ac:picMk id="11" creationId="{335C11F6-20B8-4473-994C-995ECB5B78E3}"/>
          </ac:picMkLst>
        </pc:picChg>
        <pc:picChg chg="add mod modCrop">
          <ac:chgData name="Anna Ross" userId="5fe2b83c-7c1a-421f-bb20-b7b28a5a75c3" providerId="ADAL" clId="{7F228D24-BCCF-4688-A465-0792D22C0401}" dt="2021-10-19T03:18:15.828" v="6511" actId="1076"/>
          <ac:picMkLst>
            <pc:docMk/>
            <pc:sldMk cId="743379441" sldId="259"/>
            <ac:picMk id="11" creationId="{CCA5C7D9-F0E4-48AF-849E-6B0F8B6AD32B}"/>
          </ac:picMkLst>
        </pc:picChg>
        <pc:picChg chg="mod">
          <ac:chgData name="Anna Ross" userId="5fe2b83c-7c1a-421f-bb20-b7b28a5a75c3" providerId="ADAL" clId="{7F228D24-BCCF-4688-A465-0792D22C0401}" dt="2021-10-19T04:01:00.181" v="7291" actId="1076"/>
          <ac:picMkLst>
            <pc:docMk/>
            <pc:sldMk cId="743379441" sldId="259"/>
            <ac:picMk id="12" creationId="{B2C9974E-B503-4309-A75E-7167788572F0}"/>
          </ac:picMkLst>
        </pc:picChg>
        <pc:picChg chg="add mod modCrop">
          <ac:chgData name="Anna Ross" userId="5fe2b83c-7c1a-421f-bb20-b7b28a5a75c3" providerId="ADAL" clId="{7F228D24-BCCF-4688-A465-0792D22C0401}" dt="2021-10-19T03:18:03.724" v="6507" actId="1076"/>
          <ac:picMkLst>
            <pc:docMk/>
            <pc:sldMk cId="743379441" sldId="259"/>
            <ac:picMk id="13" creationId="{2AFFD4A2-0381-4506-BC8C-B1332A43A2C7}"/>
          </ac:picMkLst>
        </pc:picChg>
        <pc:picChg chg="add del mod">
          <ac:chgData name="Anna Ross" userId="5fe2b83c-7c1a-421f-bb20-b7b28a5a75c3" providerId="ADAL" clId="{7F228D24-BCCF-4688-A465-0792D22C0401}" dt="2021-10-14T05:44:31.674" v="2283" actId="21"/>
          <ac:picMkLst>
            <pc:docMk/>
            <pc:sldMk cId="743379441" sldId="259"/>
            <ac:picMk id="14" creationId="{587C7121-F427-4E59-BDD7-17D1C7448932}"/>
          </ac:picMkLst>
        </pc:picChg>
        <pc:picChg chg="add mod modCrop">
          <ac:chgData name="Anna Ross" userId="5fe2b83c-7c1a-421f-bb20-b7b28a5a75c3" providerId="ADAL" clId="{7F228D24-BCCF-4688-A465-0792D22C0401}" dt="2021-10-19T03:18:01.957" v="6506" actId="1076"/>
          <ac:picMkLst>
            <pc:docMk/>
            <pc:sldMk cId="743379441" sldId="259"/>
            <ac:picMk id="15" creationId="{4DBFEC64-2562-46E3-A80F-E853B85E50C5}"/>
          </ac:picMkLst>
        </pc:picChg>
        <pc:picChg chg="add del mod">
          <ac:chgData name="Anna Ross" userId="5fe2b83c-7c1a-421f-bb20-b7b28a5a75c3" providerId="ADAL" clId="{7F228D24-BCCF-4688-A465-0792D22C0401}" dt="2021-10-13T03:11:15.498" v="124"/>
          <ac:picMkLst>
            <pc:docMk/>
            <pc:sldMk cId="743379441" sldId="259"/>
            <ac:picMk id="17" creationId="{94C0154A-C05C-4187-9B72-99C827C37369}"/>
          </ac:picMkLst>
        </pc:picChg>
        <pc:picChg chg="mod">
          <ac:chgData name="Anna Ross" userId="5fe2b83c-7c1a-421f-bb20-b7b28a5a75c3" providerId="ADAL" clId="{7F228D24-BCCF-4688-A465-0792D22C0401}" dt="2021-10-19T05:09:50.565" v="9206" actId="1076"/>
          <ac:picMkLst>
            <pc:docMk/>
            <pc:sldMk cId="743379441" sldId="259"/>
            <ac:picMk id="18" creationId="{8A5E308B-5969-4162-A4B6-358A0B43F817}"/>
          </ac:picMkLst>
        </pc:picChg>
        <pc:picChg chg="add del mod">
          <ac:chgData name="Anna Ross" userId="5fe2b83c-7c1a-421f-bb20-b7b28a5a75c3" providerId="ADAL" clId="{7F228D24-BCCF-4688-A465-0792D22C0401}" dt="2021-10-19T03:38:56.778" v="6555"/>
          <ac:picMkLst>
            <pc:docMk/>
            <pc:sldMk cId="743379441" sldId="259"/>
            <ac:picMk id="18" creationId="{C5FA9ED7-5E5B-4AD3-AFA5-132264F6B60D}"/>
          </ac:picMkLst>
        </pc:picChg>
        <pc:picChg chg="add mod modCrop">
          <ac:chgData name="Anna Ross" userId="5fe2b83c-7c1a-421f-bb20-b7b28a5a75c3" providerId="ADAL" clId="{7F228D24-BCCF-4688-A465-0792D22C0401}" dt="2021-10-19T03:18:06.356" v="6508" actId="1076"/>
          <ac:picMkLst>
            <pc:docMk/>
            <pc:sldMk cId="743379441" sldId="259"/>
            <ac:picMk id="19" creationId="{EBA60D60-89C2-4AD8-899F-47A2A27D0A87}"/>
          </ac:picMkLst>
        </pc:picChg>
        <pc:picChg chg="add del mod modCrop">
          <ac:chgData name="Anna Ross" userId="5fe2b83c-7c1a-421f-bb20-b7b28a5a75c3" providerId="ADAL" clId="{7F228D24-BCCF-4688-A465-0792D22C0401}" dt="2021-10-18T22:41:25.471" v="3684" actId="478"/>
          <ac:picMkLst>
            <pc:docMk/>
            <pc:sldMk cId="743379441" sldId="259"/>
            <ac:picMk id="23" creationId="{7EE7C109-500D-449B-8649-16D15A3FC3F7}"/>
          </ac:picMkLst>
        </pc:picChg>
        <pc:picChg chg="add del mod">
          <ac:chgData name="Anna Ross" userId="5fe2b83c-7c1a-421f-bb20-b7b28a5a75c3" providerId="ADAL" clId="{7F228D24-BCCF-4688-A465-0792D22C0401}" dt="2021-10-19T03:38:56.778" v="6555"/>
          <ac:picMkLst>
            <pc:docMk/>
            <pc:sldMk cId="743379441" sldId="259"/>
            <ac:picMk id="26" creationId="{8B15C320-C3A3-42DA-B597-81C8CB423C49}"/>
          </ac:picMkLst>
        </pc:picChg>
        <pc:picChg chg="add del mod">
          <ac:chgData name="Anna Ross" userId="5fe2b83c-7c1a-421f-bb20-b7b28a5a75c3" providerId="ADAL" clId="{7F228D24-BCCF-4688-A465-0792D22C0401}" dt="2021-10-17T22:58:29.249" v="2563" actId="478"/>
          <ac:picMkLst>
            <pc:docMk/>
            <pc:sldMk cId="743379441" sldId="259"/>
            <ac:picMk id="29" creationId="{774156BD-31DB-4740-85AE-291EB7C80026}"/>
          </ac:picMkLst>
        </pc:picChg>
        <pc:picChg chg="add del mod modCrop">
          <ac:chgData name="Anna Ross" userId="5fe2b83c-7c1a-421f-bb20-b7b28a5a75c3" providerId="ADAL" clId="{7F228D24-BCCF-4688-A465-0792D22C0401}" dt="2021-10-19T03:54:15.251" v="7248" actId="478"/>
          <ac:picMkLst>
            <pc:docMk/>
            <pc:sldMk cId="743379441" sldId="259"/>
            <ac:picMk id="29" creationId="{F6220F1F-3441-4968-B2F0-B35F6D6B57BC}"/>
          </ac:picMkLst>
        </pc:picChg>
        <pc:picChg chg="add del mod modCrop">
          <ac:chgData name="Anna Ross" userId="5fe2b83c-7c1a-421f-bb20-b7b28a5a75c3" providerId="ADAL" clId="{7F228D24-BCCF-4688-A465-0792D22C0401}" dt="2021-10-19T03:52:12.906" v="7247" actId="478"/>
          <ac:picMkLst>
            <pc:docMk/>
            <pc:sldMk cId="743379441" sldId="259"/>
            <ac:picMk id="31" creationId="{5A749FFA-75AC-4945-98BF-266913682350}"/>
          </ac:picMkLst>
        </pc:picChg>
        <pc:picChg chg="add mod ord">
          <ac:chgData name="Anna Ross" userId="5fe2b83c-7c1a-421f-bb20-b7b28a5a75c3" providerId="ADAL" clId="{7F228D24-BCCF-4688-A465-0792D22C0401}" dt="2021-10-19T03:55:19.059" v="7265" actId="1076"/>
          <ac:picMkLst>
            <pc:docMk/>
            <pc:sldMk cId="743379441" sldId="259"/>
            <ac:picMk id="33" creationId="{6EA336D4-B0EA-425A-872D-4B444A502B0E}"/>
          </ac:picMkLst>
        </pc:picChg>
        <pc:picChg chg="add mod modCrop">
          <ac:chgData name="Anna Ross" userId="5fe2b83c-7c1a-421f-bb20-b7b28a5a75c3" providerId="ADAL" clId="{7F228D24-BCCF-4688-A465-0792D22C0401}" dt="2021-10-19T03:55:15.844" v="7264" actId="1076"/>
          <ac:picMkLst>
            <pc:docMk/>
            <pc:sldMk cId="743379441" sldId="259"/>
            <ac:picMk id="35" creationId="{9D2879D7-A30A-4885-8468-8214B74A11A8}"/>
          </ac:picMkLst>
        </pc:picChg>
        <pc:picChg chg="add mod modCrop">
          <ac:chgData name="Anna Ross" userId="5fe2b83c-7c1a-421f-bb20-b7b28a5a75c3" providerId="ADAL" clId="{7F228D24-BCCF-4688-A465-0792D22C0401}" dt="2021-10-19T04:01:10.597" v="7296" actId="1076"/>
          <ac:picMkLst>
            <pc:docMk/>
            <pc:sldMk cId="743379441" sldId="259"/>
            <ac:picMk id="37" creationId="{D8C7DF48-0737-4BDF-ADC5-177A5D75D5EE}"/>
          </ac:picMkLst>
        </pc:picChg>
      </pc:sldChg>
      <pc:sldChg chg="addSp delSp modSp new mod">
        <pc:chgData name="Anna Ross" userId="5fe2b83c-7c1a-421f-bb20-b7b28a5a75c3" providerId="ADAL" clId="{7F228D24-BCCF-4688-A465-0792D22C0401}" dt="2021-10-20T03:50:21.291" v="15360" actId="478"/>
        <pc:sldMkLst>
          <pc:docMk/>
          <pc:sldMk cId="3757024569" sldId="260"/>
        </pc:sldMkLst>
        <pc:spChg chg="add mod">
          <ac:chgData name="Anna Ross" userId="5fe2b83c-7c1a-421f-bb20-b7b28a5a75c3" providerId="ADAL" clId="{7F228D24-BCCF-4688-A465-0792D22C0401}" dt="2021-10-19T21:49:37.484" v="10481" actId="1076"/>
          <ac:spMkLst>
            <pc:docMk/>
            <pc:sldMk cId="3757024569" sldId="260"/>
            <ac:spMk id="2" creationId="{E588BA69-E49A-4695-84C8-20E0FE870E78}"/>
          </ac:spMkLst>
        </pc:spChg>
        <pc:spChg chg="mod">
          <ac:chgData name="Anna Ross" userId="5fe2b83c-7c1a-421f-bb20-b7b28a5a75c3" providerId="ADAL" clId="{7F228D24-BCCF-4688-A465-0792D22C0401}" dt="2021-10-18T03:07:46.674" v="2801" actId="20577"/>
          <ac:spMkLst>
            <pc:docMk/>
            <pc:sldMk cId="3757024569" sldId="260"/>
            <ac:spMk id="2" creationId="{F9986D8E-530E-4CDD-9F22-4EEABFD8E24B}"/>
          </ac:spMkLst>
        </pc:spChg>
        <pc:spChg chg="del">
          <ac:chgData name="Anna Ross" userId="5fe2b83c-7c1a-421f-bb20-b7b28a5a75c3" providerId="ADAL" clId="{7F228D24-BCCF-4688-A465-0792D22C0401}" dt="2021-10-13T03:49:29.199" v="482"/>
          <ac:spMkLst>
            <pc:docMk/>
            <pc:sldMk cId="3757024569" sldId="260"/>
            <ac:spMk id="3" creationId="{26FC6FB7-1DBF-4BAA-89A8-417A1397FEBC}"/>
          </ac:spMkLst>
        </pc:spChg>
        <pc:spChg chg="add del mod">
          <ac:chgData name="Anna Ross" userId="5fe2b83c-7c1a-421f-bb20-b7b28a5a75c3" providerId="ADAL" clId="{7F228D24-BCCF-4688-A465-0792D22C0401}" dt="2021-10-17T22:54:35.966" v="2525"/>
          <ac:spMkLst>
            <pc:docMk/>
            <pc:sldMk cId="3757024569" sldId="260"/>
            <ac:spMk id="4" creationId="{B558BA40-3092-4CCE-9F5E-B100BFBBFC74}"/>
          </ac:spMkLst>
        </pc:spChg>
        <pc:spChg chg="add del mod">
          <ac:chgData name="Anna Ross" userId="5fe2b83c-7c1a-421f-bb20-b7b28a5a75c3" providerId="ADAL" clId="{7F228D24-BCCF-4688-A465-0792D22C0401}" dt="2021-10-18T03:33:55.302" v="2866"/>
          <ac:spMkLst>
            <pc:docMk/>
            <pc:sldMk cId="3757024569" sldId="260"/>
            <ac:spMk id="11" creationId="{5CE0A334-8BFC-4575-8251-56B3704FCAD3}"/>
          </ac:spMkLst>
        </pc:spChg>
        <pc:picChg chg="add del mod">
          <ac:chgData name="Anna Ross" userId="5fe2b83c-7c1a-421f-bb20-b7b28a5a75c3" providerId="ADAL" clId="{7F228D24-BCCF-4688-A465-0792D22C0401}" dt="2021-10-17T22:49:06.506" v="2520" actId="478"/>
          <ac:picMkLst>
            <pc:docMk/>
            <pc:sldMk cId="3757024569" sldId="260"/>
            <ac:picMk id="5" creationId="{DAF2983B-BF81-41DE-8335-F91721EBC72F}"/>
          </ac:picMkLst>
        </pc:picChg>
        <pc:picChg chg="add del mod">
          <ac:chgData name="Anna Ross" userId="5fe2b83c-7c1a-421f-bb20-b7b28a5a75c3" providerId="ADAL" clId="{7F228D24-BCCF-4688-A465-0792D22C0401}" dt="2021-10-17T22:54:29.033" v="2524"/>
          <ac:picMkLst>
            <pc:docMk/>
            <pc:sldMk cId="3757024569" sldId="260"/>
            <ac:picMk id="7" creationId="{38D602B9-AA39-4328-B482-FBE225D71A3B}"/>
          </ac:picMkLst>
        </pc:picChg>
        <pc:picChg chg="add del mod">
          <ac:chgData name="Anna Ross" userId="5fe2b83c-7c1a-421f-bb20-b7b28a5a75c3" providerId="ADAL" clId="{7F228D24-BCCF-4688-A465-0792D22C0401}" dt="2021-10-20T03:50:21.291" v="15360" actId="478"/>
          <ac:picMkLst>
            <pc:docMk/>
            <pc:sldMk cId="3757024569" sldId="260"/>
            <ac:picMk id="8" creationId="{53540417-00E3-49EF-A67F-1AC915B66EB7}"/>
          </ac:picMkLst>
        </pc:picChg>
        <pc:picChg chg="add del mod">
          <ac:chgData name="Anna Ross" userId="5fe2b83c-7c1a-421f-bb20-b7b28a5a75c3" providerId="ADAL" clId="{7F228D24-BCCF-4688-A465-0792D22C0401}" dt="2021-10-18T03:33:50.668" v="2865" actId="478"/>
          <ac:picMkLst>
            <pc:docMk/>
            <pc:sldMk cId="3757024569" sldId="260"/>
            <ac:picMk id="9" creationId="{6395CF88-3C21-46F8-A38B-229016C3F445}"/>
          </ac:picMkLst>
        </pc:picChg>
        <pc:picChg chg="add mod">
          <ac:chgData name="Anna Ross" userId="5fe2b83c-7c1a-421f-bb20-b7b28a5a75c3" providerId="ADAL" clId="{7F228D24-BCCF-4688-A465-0792D22C0401}" dt="2021-10-18T03:34:18.633" v="2875" actId="1076"/>
          <ac:picMkLst>
            <pc:docMk/>
            <pc:sldMk cId="3757024569" sldId="260"/>
            <ac:picMk id="13" creationId="{31EE94D2-1D98-463E-92FA-18F93222AFC0}"/>
          </ac:picMkLst>
        </pc:picChg>
        <pc:picChg chg="add mod">
          <ac:chgData name="Anna Ross" userId="5fe2b83c-7c1a-421f-bb20-b7b28a5a75c3" providerId="ADAL" clId="{7F228D24-BCCF-4688-A465-0792D22C0401}" dt="2021-10-18T03:34:18.302" v="2874" actId="571"/>
          <ac:picMkLst>
            <pc:docMk/>
            <pc:sldMk cId="3757024569" sldId="260"/>
            <ac:picMk id="14" creationId="{1EF026F7-D061-4050-B22D-D162A0AD7531}"/>
          </ac:picMkLst>
        </pc:picChg>
      </pc:sldChg>
      <pc:sldChg chg="addSp delSp modSp new mod">
        <pc:chgData name="Anna Ross" userId="5fe2b83c-7c1a-421f-bb20-b7b28a5a75c3" providerId="ADAL" clId="{7F228D24-BCCF-4688-A465-0792D22C0401}" dt="2021-10-20T03:48:08.514" v="15355" actId="1076"/>
        <pc:sldMkLst>
          <pc:docMk/>
          <pc:sldMk cId="2692335549" sldId="261"/>
        </pc:sldMkLst>
        <pc:spChg chg="mod">
          <ac:chgData name="Anna Ross" userId="5fe2b83c-7c1a-421f-bb20-b7b28a5a75c3" providerId="ADAL" clId="{7F228D24-BCCF-4688-A465-0792D22C0401}" dt="2021-10-18T03:08:49.037" v="2822" actId="2711"/>
          <ac:spMkLst>
            <pc:docMk/>
            <pc:sldMk cId="2692335549" sldId="261"/>
            <ac:spMk id="2" creationId="{3EF85E6A-6F77-4A0E-87C9-E61AB96DBCE3}"/>
          </ac:spMkLst>
        </pc:spChg>
        <pc:spChg chg="del">
          <ac:chgData name="Anna Ross" userId="5fe2b83c-7c1a-421f-bb20-b7b28a5a75c3" providerId="ADAL" clId="{7F228D24-BCCF-4688-A465-0792D22C0401}" dt="2021-10-13T03:19:47.002" v="281"/>
          <ac:spMkLst>
            <pc:docMk/>
            <pc:sldMk cId="2692335549" sldId="261"/>
            <ac:spMk id="3" creationId="{477D66A2-39A6-4319-AAB7-9555E231101E}"/>
          </ac:spMkLst>
        </pc:spChg>
        <pc:spChg chg="add mod">
          <ac:chgData name="Anna Ross" userId="5fe2b83c-7c1a-421f-bb20-b7b28a5a75c3" providerId="ADAL" clId="{7F228D24-BCCF-4688-A465-0792D22C0401}" dt="2021-10-19T23:16:33.964" v="11710" actId="20577"/>
          <ac:spMkLst>
            <pc:docMk/>
            <pc:sldMk cId="2692335549" sldId="261"/>
            <ac:spMk id="12" creationId="{DC2FDED4-2627-4795-A434-E662A934D64E}"/>
          </ac:spMkLst>
        </pc:spChg>
        <pc:spChg chg="add mod">
          <ac:chgData name="Anna Ross" userId="5fe2b83c-7c1a-421f-bb20-b7b28a5a75c3" providerId="ADAL" clId="{7F228D24-BCCF-4688-A465-0792D22C0401}" dt="2021-10-19T23:17:37.903" v="11856" actId="20577"/>
          <ac:spMkLst>
            <pc:docMk/>
            <pc:sldMk cId="2692335549" sldId="261"/>
            <ac:spMk id="13" creationId="{C3F91656-98EC-4D41-9E30-9D431F668E20}"/>
          </ac:spMkLst>
        </pc:spChg>
        <pc:spChg chg="add del mod">
          <ac:chgData name="Anna Ross" userId="5fe2b83c-7c1a-421f-bb20-b7b28a5a75c3" providerId="ADAL" clId="{7F228D24-BCCF-4688-A465-0792D22C0401}" dt="2021-10-20T01:33:35.892" v="13996" actId="21"/>
          <ac:spMkLst>
            <pc:docMk/>
            <pc:sldMk cId="2692335549" sldId="261"/>
            <ac:spMk id="14" creationId="{8B11C323-42E0-4B1A-BE4E-F32F3492EB31}"/>
          </ac:spMkLst>
        </pc:spChg>
        <pc:spChg chg="add del mod">
          <ac:chgData name="Anna Ross" userId="5fe2b83c-7c1a-421f-bb20-b7b28a5a75c3" providerId="ADAL" clId="{7F228D24-BCCF-4688-A465-0792D22C0401}" dt="2021-10-20T01:33:31.474" v="13994" actId="478"/>
          <ac:spMkLst>
            <pc:docMk/>
            <pc:sldMk cId="2692335549" sldId="261"/>
            <ac:spMk id="16" creationId="{B657E40F-E024-421A-A1AF-27AE534F103A}"/>
          </ac:spMkLst>
        </pc:spChg>
        <pc:spChg chg="add mod">
          <ac:chgData name="Anna Ross" userId="5fe2b83c-7c1a-421f-bb20-b7b28a5a75c3" providerId="ADAL" clId="{7F228D24-BCCF-4688-A465-0792D22C0401}" dt="2021-10-20T03:47:58.109" v="15354" actId="404"/>
          <ac:spMkLst>
            <pc:docMk/>
            <pc:sldMk cId="2692335549" sldId="261"/>
            <ac:spMk id="18" creationId="{915B5ACE-283C-4E68-9106-58CA235F6563}"/>
          </ac:spMkLst>
        </pc:spChg>
        <pc:spChg chg="add mod">
          <ac:chgData name="Anna Ross" userId="5fe2b83c-7c1a-421f-bb20-b7b28a5a75c3" providerId="ADAL" clId="{7F228D24-BCCF-4688-A465-0792D22C0401}" dt="2021-10-13T04:16:00.398" v="1274" actId="1076"/>
          <ac:spMkLst>
            <pc:docMk/>
            <pc:sldMk cId="2692335549" sldId="261"/>
            <ac:spMk id="20" creationId="{7FA8C0B4-49D1-4AD5-B63F-096B45B46FFA}"/>
          </ac:spMkLst>
        </pc:spChg>
        <pc:spChg chg="add mod">
          <ac:chgData name="Anna Ross" userId="5fe2b83c-7c1a-421f-bb20-b7b28a5a75c3" providerId="ADAL" clId="{7F228D24-BCCF-4688-A465-0792D22C0401}" dt="2021-10-13T04:16:02.646" v="1275" actId="1076"/>
          <ac:spMkLst>
            <pc:docMk/>
            <pc:sldMk cId="2692335549" sldId="261"/>
            <ac:spMk id="24" creationId="{FFAB1942-9547-4009-B43E-61C56BB25AAB}"/>
          </ac:spMkLst>
        </pc:spChg>
        <pc:spChg chg="add del mod">
          <ac:chgData name="Anna Ross" userId="5fe2b83c-7c1a-421f-bb20-b7b28a5a75c3" providerId="ADAL" clId="{7F228D24-BCCF-4688-A465-0792D22C0401}" dt="2021-10-13T03:48:22.908" v="417"/>
          <ac:spMkLst>
            <pc:docMk/>
            <pc:sldMk cId="2692335549" sldId="261"/>
            <ac:spMk id="25" creationId="{C7A73CD3-A822-470B-BFB9-8FB313599431}"/>
          </ac:spMkLst>
        </pc:spChg>
        <pc:spChg chg="add mod">
          <ac:chgData name="Anna Ross" userId="5fe2b83c-7c1a-421f-bb20-b7b28a5a75c3" providerId="ADAL" clId="{7F228D24-BCCF-4688-A465-0792D22C0401}" dt="2021-10-13T04:16:06.551" v="1280" actId="404"/>
          <ac:spMkLst>
            <pc:docMk/>
            <pc:sldMk cId="2692335549" sldId="261"/>
            <ac:spMk id="26" creationId="{6D589F83-CB9F-4FC6-B4F3-908EB659C2C0}"/>
          </ac:spMkLst>
        </pc:spChg>
        <pc:picChg chg="mod">
          <ac:chgData name="Anna Ross" userId="5fe2b83c-7c1a-421f-bb20-b7b28a5a75c3" providerId="ADAL" clId="{7F228D24-BCCF-4688-A465-0792D22C0401}" dt="2021-10-19T23:16:19.611" v="11704" actId="1076"/>
          <ac:picMkLst>
            <pc:docMk/>
            <pc:sldMk cId="2692335549" sldId="261"/>
            <ac:picMk id="3" creationId="{AEDA2222-EBE7-4BD7-A991-B7FC34C01FD2}"/>
          </ac:picMkLst>
        </pc:picChg>
        <pc:picChg chg="mod">
          <ac:chgData name="Anna Ross" userId="5fe2b83c-7c1a-421f-bb20-b7b28a5a75c3" providerId="ADAL" clId="{7F228D24-BCCF-4688-A465-0792D22C0401}" dt="2021-10-19T23:15:52.938" v="11696" actId="1076"/>
          <ac:picMkLst>
            <pc:docMk/>
            <pc:sldMk cId="2692335549" sldId="261"/>
            <ac:picMk id="4" creationId="{D0909FDD-E67F-473A-9FA7-DD76BCA1F072}"/>
          </ac:picMkLst>
        </pc:picChg>
        <pc:picChg chg="add mod modCrop">
          <ac:chgData name="Anna Ross" userId="5fe2b83c-7c1a-421f-bb20-b7b28a5a75c3" providerId="ADAL" clId="{7F228D24-BCCF-4688-A465-0792D22C0401}" dt="2021-10-19T23:15:48.538" v="11693" actId="1076"/>
          <ac:picMkLst>
            <pc:docMk/>
            <pc:sldMk cId="2692335549" sldId="261"/>
            <ac:picMk id="5" creationId="{78A81E17-B867-40B1-A88F-3AEC09B6B003}"/>
          </ac:picMkLst>
        </pc:picChg>
        <pc:picChg chg="add mod">
          <ac:chgData name="Anna Ross" userId="5fe2b83c-7c1a-421f-bb20-b7b28a5a75c3" providerId="ADAL" clId="{7F228D24-BCCF-4688-A465-0792D22C0401}" dt="2021-10-19T23:16:00.594" v="11701" actId="1076"/>
          <ac:picMkLst>
            <pc:docMk/>
            <pc:sldMk cId="2692335549" sldId="261"/>
            <ac:picMk id="7" creationId="{37CB6435-87A9-4EB3-BD71-DABA7F8CC9BF}"/>
          </ac:picMkLst>
        </pc:picChg>
        <pc:picChg chg="add mod">
          <ac:chgData name="Anna Ross" userId="5fe2b83c-7c1a-421f-bb20-b7b28a5a75c3" providerId="ADAL" clId="{7F228D24-BCCF-4688-A465-0792D22C0401}" dt="2021-10-19T23:15:59.338" v="11700" actId="1076"/>
          <ac:picMkLst>
            <pc:docMk/>
            <pc:sldMk cId="2692335549" sldId="261"/>
            <ac:picMk id="9" creationId="{F5A05BC0-735E-4453-91A6-30BCB836EB7C}"/>
          </ac:picMkLst>
        </pc:picChg>
        <pc:picChg chg="add mod">
          <ac:chgData name="Anna Ross" userId="5fe2b83c-7c1a-421f-bb20-b7b28a5a75c3" providerId="ADAL" clId="{7F228D24-BCCF-4688-A465-0792D22C0401}" dt="2021-10-19T23:16:22.411" v="11705" actId="1076"/>
          <ac:picMkLst>
            <pc:docMk/>
            <pc:sldMk cId="2692335549" sldId="261"/>
            <ac:picMk id="11" creationId="{BE3AA0AF-8CEB-492A-BD7E-63349512BE74}"/>
          </ac:picMkLst>
        </pc:picChg>
        <pc:picChg chg="add del mod">
          <ac:chgData name="Anna Ross" userId="5fe2b83c-7c1a-421f-bb20-b7b28a5a75c3" providerId="ADAL" clId="{7F228D24-BCCF-4688-A465-0792D22C0401}" dt="2021-10-13T03:29:09.999" v="313"/>
          <ac:picMkLst>
            <pc:docMk/>
            <pc:sldMk cId="2692335549" sldId="261"/>
            <ac:picMk id="13" creationId="{2D71F147-E00A-4291-9BEE-EDBC32C8FC82}"/>
          </ac:picMkLst>
        </pc:picChg>
        <pc:picChg chg="add del mod">
          <ac:chgData name="Anna Ross" userId="5fe2b83c-7c1a-421f-bb20-b7b28a5a75c3" providerId="ADAL" clId="{7F228D24-BCCF-4688-A465-0792D22C0401}" dt="2021-10-19T21:50:33.985" v="10482" actId="21"/>
          <ac:picMkLst>
            <pc:docMk/>
            <pc:sldMk cId="2692335549" sldId="261"/>
            <ac:picMk id="15" creationId="{B933E0A8-D446-4B32-AB0E-CBBCFBF2195C}"/>
          </ac:picMkLst>
        </pc:picChg>
        <pc:picChg chg="add mod modCrop">
          <ac:chgData name="Anna Ross" userId="5fe2b83c-7c1a-421f-bb20-b7b28a5a75c3" providerId="ADAL" clId="{7F228D24-BCCF-4688-A465-0792D22C0401}" dt="2021-10-19T23:15:52.938" v="11696" actId="1076"/>
          <ac:picMkLst>
            <pc:docMk/>
            <pc:sldMk cId="2692335549" sldId="261"/>
            <ac:picMk id="17" creationId="{E87FF5D3-FD47-4E4E-8166-BB23598C7A07}"/>
          </ac:picMkLst>
        </pc:picChg>
        <pc:picChg chg="add mod modCrop">
          <ac:chgData name="Anna Ross" userId="5fe2b83c-7c1a-421f-bb20-b7b28a5a75c3" providerId="ADAL" clId="{7F228D24-BCCF-4688-A465-0792D22C0401}" dt="2021-10-19T23:15:52.938" v="11696" actId="1076"/>
          <ac:picMkLst>
            <pc:docMk/>
            <pc:sldMk cId="2692335549" sldId="261"/>
            <ac:picMk id="19" creationId="{D2EB4364-C6B6-47B9-BF34-B3A931D7FEF7}"/>
          </ac:picMkLst>
        </pc:picChg>
        <pc:picChg chg="add mod modCrop">
          <ac:chgData name="Anna Ross" userId="5fe2b83c-7c1a-421f-bb20-b7b28a5a75c3" providerId="ADAL" clId="{7F228D24-BCCF-4688-A465-0792D22C0401}" dt="2021-10-20T03:48:08.514" v="15355" actId="1076"/>
          <ac:picMkLst>
            <pc:docMk/>
            <pc:sldMk cId="2692335549" sldId="261"/>
            <ac:picMk id="20" creationId="{64B003D9-2783-45A9-955F-99702FFB868F}"/>
          </ac:picMkLst>
        </pc:picChg>
        <pc:picChg chg="add mod">
          <ac:chgData name="Anna Ross" userId="5fe2b83c-7c1a-421f-bb20-b7b28a5a75c3" providerId="ADAL" clId="{7F228D24-BCCF-4688-A465-0792D22C0401}" dt="2021-10-13T03:47:17.494" v="353" actId="571"/>
          <ac:picMkLst>
            <pc:docMk/>
            <pc:sldMk cId="2692335549" sldId="261"/>
            <ac:picMk id="21" creationId="{3DCB8BBD-7318-4955-844C-5213098E6E3A}"/>
          </ac:picMkLst>
        </pc:picChg>
        <pc:picChg chg="add mod">
          <ac:chgData name="Anna Ross" userId="5fe2b83c-7c1a-421f-bb20-b7b28a5a75c3" providerId="ADAL" clId="{7F228D24-BCCF-4688-A465-0792D22C0401}" dt="2021-10-13T03:47:22.095" v="355" actId="571"/>
          <ac:picMkLst>
            <pc:docMk/>
            <pc:sldMk cId="2692335549" sldId="261"/>
            <ac:picMk id="22" creationId="{2F5364E8-328D-4FA1-89C3-2A8CB912048D}"/>
          </ac:picMkLst>
        </pc:picChg>
        <pc:picChg chg="add mod">
          <ac:chgData name="Anna Ross" userId="5fe2b83c-7c1a-421f-bb20-b7b28a5a75c3" providerId="ADAL" clId="{7F228D24-BCCF-4688-A465-0792D22C0401}" dt="2021-10-20T03:48:08.514" v="15355" actId="1076"/>
          <ac:picMkLst>
            <pc:docMk/>
            <pc:sldMk cId="2692335549" sldId="261"/>
            <ac:picMk id="22" creationId="{A20AEFC9-2F61-4695-9147-E1072C2F7197}"/>
          </ac:picMkLst>
        </pc:picChg>
        <pc:picChg chg="add mod">
          <ac:chgData name="Anna Ross" userId="5fe2b83c-7c1a-421f-bb20-b7b28a5a75c3" providerId="ADAL" clId="{7F228D24-BCCF-4688-A465-0792D22C0401}" dt="2021-10-13T03:47:35.807" v="359" actId="571"/>
          <ac:picMkLst>
            <pc:docMk/>
            <pc:sldMk cId="2692335549" sldId="261"/>
            <ac:picMk id="23" creationId="{31194391-7F43-4581-9D40-9B15B66F2309}"/>
          </ac:picMkLst>
        </pc:picChg>
        <pc:picChg chg="add mod">
          <ac:chgData name="Anna Ross" userId="5fe2b83c-7c1a-421f-bb20-b7b28a5a75c3" providerId="ADAL" clId="{7F228D24-BCCF-4688-A465-0792D22C0401}" dt="2021-10-20T03:48:08.514" v="15355" actId="1076"/>
          <ac:picMkLst>
            <pc:docMk/>
            <pc:sldMk cId="2692335549" sldId="261"/>
            <ac:picMk id="24" creationId="{6A3C1E7C-D978-448D-A3D5-569126E40CB2}"/>
          </ac:picMkLst>
        </pc:picChg>
        <pc:picChg chg="add mod">
          <ac:chgData name="Anna Ross" userId="5fe2b83c-7c1a-421f-bb20-b7b28a5a75c3" providerId="ADAL" clId="{7F228D24-BCCF-4688-A465-0792D22C0401}" dt="2021-10-20T03:47:25.545" v="15303" actId="1076"/>
          <ac:picMkLst>
            <pc:docMk/>
            <pc:sldMk cId="2692335549" sldId="261"/>
            <ac:picMk id="25" creationId="{753CE7B3-C3A7-48A6-B03B-4953C5378B11}"/>
          </ac:picMkLst>
        </pc:picChg>
      </pc:sldChg>
      <pc:sldChg chg="addSp delSp modSp new mod">
        <pc:chgData name="Anna Ross" userId="5fe2b83c-7c1a-421f-bb20-b7b28a5a75c3" providerId="ADAL" clId="{7F228D24-BCCF-4688-A465-0792D22C0401}" dt="2021-10-19T05:09:29.380" v="9205" actId="14100"/>
        <pc:sldMkLst>
          <pc:docMk/>
          <pc:sldMk cId="3326585847" sldId="262"/>
        </pc:sldMkLst>
        <pc:spChg chg="del mod">
          <ac:chgData name="Anna Ross" userId="5fe2b83c-7c1a-421f-bb20-b7b28a5a75c3" providerId="ADAL" clId="{7F228D24-BCCF-4688-A465-0792D22C0401}" dt="2021-10-13T04:11:36.388" v="906" actId="478"/>
          <ac:spMkLst>
            <pc:docMk/>
            <pc:sldMk cId="3326585847" sldId="262"/>
            <ac:spMk id="2" creationId="{1C5842BF-3617-4E29-AF09-6CAA36DCE212}"/>
          </ac:spMkLst>
        </pc:spChg>
        <pc:spChg chg="del">
          <ac:chgData name="Anna Ross" userId="5fe2b83c-7c1a-421f-bb20-b7b28a5a75c3" providerId="ADAL" clId="{7F228D24-BCCF-4688-A465-0792D22C0401}" dt="2021-10-13T04:11:23.726" v="903" actId="478"/>
          <ac:spMkLst>
            <pc:docMk/>
            <pc:sldMk cId="3326585847" sldId="262"/>
            <ac:spMk id="3" creationId="{5ADF8D4C-000C-42B9-82C3-EE43C5BB0B70}"/>
          </ac:spMkLst>
        </pc:spChg>
        <pc:spChg chg="add mod">
          <ac:chgData name="Anna Ross" userId="5fe2b83c-7c1a-421f-bb20-b7b28a5a75c3" providerId="ADAL" clId="{7F228D24-BCCF-4688-A465-0792D22C0401}" dt="2021-10-13T04:11:58.803" v="935" actId="20577"/>
          <ac:spMkLst>
            <pc:docMk/>
            <pc:sldMk cId="3326585847" sldId="262"/>
            <ac:spMk id="7" creationId="{F3B34FDE-B745-40F9-8B15-E1F2533CBE83}"/>
          </ac:spMkLst>
        </pc:spChg>
        <pc:spChg chg="add del mod">
          <ac:chgData name="Anna Ross" userId="5fe2b83c-7c1a-421f-bb20-b7b28a5a75c3" providerId="ADAL" clId="{7F228D24-BCCF-4688-A465-0792D22C0401}" dt="2021-10-13T04:11:43.975" v="908" actId="478"/>
          <ac:spMkLst>
            <pc:docMk/>
            <pc:sldMk cId="3326585847" sldId="262"/>
            <ac:spMk id="9" creationId="{2B35EF67-6C7B-42E1-A3D5-D075E5F1926C}"/>
          </ac:spMkLst>
        </pc:spChg>
        <pc:spChg chg="add mod">
          <ac:chgData name="Anna Ross" userId="5fe2b83c-7c1a-421f-bb20-b7b28a5a75c3" providerId="ADAL" clId="{7F228D24-BCCF-4688-A465-0792D22C0401}" dt="2021-10-18T03:08:02.102" v="2805" actId="2711"/>
          <ac:spMkLst>
            <pc:docMk/>
            <pc:sldMk cId="3326585847" sldId="262"/>
            <ac:spMk id="10" creationId="{08E5196D-C243-4E17-A72E-3F12AD62518F}"/>
          </ac:spMkLst>
        </pc:spChg>
        <pc:spChg chg="add mod">
          <ac:chgData name="Anna Ross" userId="5fe2b83c-7c1a-421f-bb20-b7b28a5a75c3" providerId="ADAL" clId="{7F228D24-BCCF-4688-A465-0792D22C0401}" dt="2021-10-17T23:36:07.935" v="2678" actId="1076"/>
          <ac:spMkLst>
            <pc:docMk/>
            <pc:sldMk cId="3326585847" sldId="262"/>
            <ac:spMk id="11" creationId="{C4880EC2-E80C-45DE-9082-0F2677B97AA8}"/>
          </ac:spMkLst>
        </pc:spChg>
        <pc:spChg chg="add mod">
          <ac:chgData name="Anna Ross" userId="5fe2b83c-7c1a-421f-bb20-b7b28a5a75c3" providerId="ADAL" clId="{7F228D24-BCCF-4688-A465-0792D22C0401}" dt="2021-10-19T02:47:58.359" v="5516" actId="1076"/>
          <ac:spMkLst>
            <pc:docMk/>
            <pc:sldMk cId="3326585847" sldId="262"/>
            <ac:spMk id="15" creationId="{47335DCA-925E-4943-8D89-29BA370D25D5}"/>
          </ac:spMkLst>
        </pc:spChg>
        <pc:spChg chg="add mod">
          <ac:chgData name="Anna Ross" userId="5fe2b83c-7c1a-421f-bb20-b7b28a5a75c3" providerId="ADAL" clId="{7F228D24-BCCF-4688-A465-0792D22C0401}" dt="2021-10-13T04:13:29.548" v="1050" actId="1076"/>
          <ac:spMkLst>
            <pc:docMk/>
            <pc:sldMk cId="3326585847" sldId="262"/>
            <ac:spMk id="16" creationId="{88C19850-CCE5-4C00-BB31-9F7FC6232F93}"/>
          </ac:spMkLst>
        </pc:spChg>
        <pc:spChg chg="add mod">
          <ac:chgData name="Anna Ross" userId="5fe2b83c-7c1a-421f-bb20-b7b28a5a75c3" providerId="ADAL" clId="{7F228D24-BCCF-4688-A465-0792D22C0401}" dt="2021-10-19T02:52:51.841" v="5583" actId="1076"/>
          <ac:spMkLst>
            <pc:docMk/>
            <pc:sldMk cId="3326585847" sldId="262"/>
            <ac:spMk id="21" creationId="{7D0E94DA-694A-4B83-BF7B-B2AE1480732C}"/>
          </ac:spMkLst>
        </pc:spChg>
        <pc:spChg chg="add mod">
          <ac:chgData name="Anna Ross" userId="5fe2b83c-7c1a-421f-bb20-b7b28a5a75c3" providerId="ADAL" clId="{7F228D24-BCCF-4688-A465-0792D22C0401}" dt="2021-10-19T03:13:28.138" v="6333" actId="1076"/>
          <ac:spMkLst>
            <pc:docMk/>
            <pc:sldMk cId="3326585847" sldId="262"/>
            <ac:spMk id="22" creationId="{6E976C2D-ABDE-4FDB-A1C8-6DAF3F4C4DC8}"/>
          </ac:spMkLst>
        </pc:spChg>
        <pc:spChg chg="add del mod">
          <ac:chgData name="Anna Ross" userId="5fe2b83c-7c1a-421f-bb20-b7b28a5a75c3" providerId="ADAL" clId="{7F228D24-BCCF-4688-A465-0792D22C0401}" dt="2021-10-19T02:48:47.423" v="5520" actId="21"/>
          <ac:spMkLst>
            <pc:docMk/>
            <pc:sldMk cId="3326585847" sldId="262"/>
            <ac:spMk id="26" creationId="{4A7966E4-86FB-49C9-86ED-9FF5833EACD2}"/>
          </ac:spMkLst>
        </pc:spChg>
        <pc:spChg chg="add del mod">
          <ac:chgData name="Anna Ross" userId="5fe2b83c-7c1a-421f-bb20-b7b28a5a75c3" providerId="ADAL" clId="{7F228D24-BCCF-4688-A465-0792D22C0401}" dt="2021-10-19T03:11:30.196" v="6065"/>
          <ac:spMkLst>
            <pc:docMk/>
            <pc:sldMk cId="3326585847" sldId="262"/>
            <ac:spMk id="27" creationId="{FCE1557D-D2F8-4902-9E16-B98D10A4C6E7}"/>
          </ac:spMkLst>
        </pc:spChg>
        <pc:spChg chg="add mod">
          <ac:chgData name="Anna Ross" userId="5fe2b83c-7c1a-421f-bb20-b7b28a5a75c3" providerId="ADAL" clId="{7F228D24-BCCF-4688-A465-0792D22C0401}" dt="2021-10-19T04:01:40.958" v="7329" actId="20577"/>
          <ac:spMkLst>
            <pc:docMk/>
            <pc:sldMk cId="3326585847" sldId="262"/>
            <ac:spMk id="28" creationId="{E780B88B-10F0-4C23-9204-2FB959C046E8}"/>
          </ac:spMkLst>
        </pc:spChg>
        <pc:spChg chg="add mod">
          <ac:chgData name="Anna Ross" userId="5fe2b83c-7c1a-421f-bb20-b7b28a5a75c3" providerId="ADAL" clId="{7F228D24-BCCF-4688-A465-0792D22C0401}" dt="2021-10-13T23:59:02.152" v="1977" actId="1076"/>
          <ac:spMkLst>
            <pc:docMk/>
            <pc:sldMk cId="3326585847" sldId="262"/>
            <ac:spMk id="41" creationId="{E2FC49EF-EEB2-4677-90A8-D1997FDAE4F9}"/>
          </ac:spMkLst>
        </pc:spChg>
        <pc:picChg chg="mod">
          <ac:chgData name="Anna Ross" userId="5fe2b83c-7c1a-421f-bb20-b7b28a5a75c3" providerId="ADAL" clId="{7F228D24-BCCF-4688-A465-0792D22C0401}" dt="2021-10-19T03:13:30.563" v="6334" actId="1076"/>
          <ac:picMkLst>
            <pc:docMk/>
            <pc:sldMk cId="3326585847" sldId="262"/>
            <ac:picMk id="2" creationId="{C38BCC1A-D4C1-4C4C-99CC-8AFB8CCF8590}"/>
          </ac:picMkLst>
        </pc:picChg>
        <pc:picChg chg="add mod modCrop">
          <ac:chgData name="Anna Ross" userId="5fe2b83c-7c1a-421f-bb20-b7b28a5a75c3" providerId="ADAL" clId="{7F228D24-BCCF-4688-A465-0792D22C0401}" dt="2021-10-19T03:14:36.339" v="6335" actId="1076"/>
          <ac:picMkLst>
            <pc:docMk/>
            <pc:sldMk cId="3326585847" sldId="262"/>
            <ac:picMk id="3" creationId="{1F3471A0-150C-4DBD-A5C2-5E4B38E5E544}"/>
          </ac:picMkLst>
        </pc:picChg>
        <pc:picChg chg="add del mod">
          <ac:chgData name="Anna Ross" userId="5fe2b83c-7c1a-421f-bb20-b7b28a5a75c3" providerId="ADAL" clId="{7F228D24-BCCF-4688-A465-0792D22C0401}" dt="2021-10-13T03:59:09.182" v="594" actId="21"/>
          <ac:picMkLst>
            <pc:docMk/>
            <pc:sldMk cId="3326585847" sldId="262"/>
            <ac:picMk id="4" creationId="{069DEBA3-B726-4B69-AE7F-55DF0D308B64}"/>
          </ac:picMkLst>
        </pc:picChg>
        <pc:picChg chg="add del mod modCrop">
          <ac:chgData name="Anna Ross" userId="5fe2b83c-7c1a-421f-bb20-b7b28a5a75c3" providerId="ADAL" clId="{7F228D24-BCCF-4688-A465-0792D22C0401}" dt="2021-10-19T02:48:47.423" v="5520" actId="21"/>
          <ac:picMkLst>
            <pc:docMk/>
            <pc:sldMk cId="3326585847" sldId="262"/>
            <ac:picMk id="4" creationId="{38044DE5-4CC3-4735-AC2D-EEDAEA1DBD34}"/>
          </ac:picMkLst>
        </pc:picChg>
        <pc:picChg chg="add mod modCrop">
          <ac:chgData name="Anna Ross" userId="5fe2b83c-7c1a-421f-bb20-b7b28a5a75c3" providerId="ADAL" clId="{7F228D24-BCCF-4688-A465-0792D22C0401}" dt="2021-10-19T02:57:05.264" v="6053" actId="1076"/>
          <ac:picMkLst>
            <pc:docMk/>
            <pc:sldMk cId="3326585847" sldId="262"/>
            <ac:picMk id="5" creationId="{0181ABB4-3184-42BD-A9AD-A4BF5A754F54}"/>
          </ac:picMkLst>
        </pc:picChg>
        <pc:picChg chg="add mod">
          <ac:chgData name="Anna Ross" userId="5fe2b83c-7c1a-421f-bb20-b7b28a5a75c3" providerId="ADAL" clId="{7F228D24-BCCF-4688-A465-0792D22C0401}" dt="2021-10-19T02:52:24.760" v="5574" actId="1076"/>
          <ac:picMkLst>
            <pc:docMk/>
            <pc:sldMk cId="3326585847" sldId="262"/>
            <ac:picMk id="6" creationId="{09624332-5382-4916-92FA-C49BFBCBBA04}"/>
          </ac:picMkLst>
        </pc:picChg>
        <pc:picChg chg="mod">
          <ac:chgData name="Anna Ross" userId="5fe2b83c-7c1a-421f-bb20-b7b28a5a75c3" providerId="ADAL" clId="{7F228D24-BCCF-4688-A465-0792D22C0401}" dt="2021-10-19T02:57:02.114" v="6052" actId="1076"/>
          <ac:picMkLst>
            <pc:docMk/>
            <pc:sldMk cId="3326585847" sldId="262"/>
            <ac:picMk id="7" creationId="{E8BEF5F2-EC18-4AB9-A6D5-E20CECD97A33}"/>
          </ac:picMkLst>
        </pc:picChg>
        <pc:picChg chg="add del mod">
          <ac:chgData name="Anna Ross" userId="5fe2b83c-7c1a-421f-bb20-b7b28a5a75c3" providerId="ADAL" clId="{7F228D24-BCCF-4688-A465-0792D22C0401}" dt="2021-10-13T23:59:17.544" v="1985" actId="478"/>
          <ac:picMkLst>
            <pc:docMk/>
            <pc:sldMk cId="3326585847" sldId="262"/>
            <ac:picMk id="8" creationId="{864FF67B-74FF-4353-B86D-4A197DC4C445}"/>
          </ac:picMkLst>
        </pc:picChg>
        <pc:picChg chg="add mod">
          <ac:chgData name="Anna Ross" userId="5fe2b83c-7c1a-421f-bb20-b7b28a5a75c3" providerId="ADAL" clId="{7F228D24-BCCF-4688-A465-0792D22C0401}" dt="2021-10-19T03:14:43.202" v="6336" actId="1076"/>
          <ac:picMkLst>
            <pc:docMk/>
            <pc:sldMk cId="3326585847" sldId="262"/>
            <ac:picMk id="12" creationId="{2218C739-DB86-43EE-9A31-218763F58F68}"/>
          </ac:picMkLst>
        </pc:picChg>
        <pc:picChg chg="add del mod">
          <ac:chgData name="Anna Ross" userId="5fe2b83c-7c1a-421f-bb20-b7b28a5a75c3" providerId="ADAL" clId="{7F228D24-BCCF-4688-A465-0792D22C0401}" dt="2021-10-13T23:59:17.060" v="1984" actId="478"/>
          <ac:picMkLst>
            <pc:docMk/>
            <pc:sldMk cId="3326585847" sldId="262"/>
            <ac:picMk id="12" creationId="{975651B2-F5FD-4D90-A017-72C709C0EF93}"/>
          </ac:picMkLst>
        </pc:picChg>
        <pc:picChg chg="add del mod">
          <ac:chgData name="Anna Ross" userId="5fe2b83c-7c1a-421f-bb20-b7b28a5a75c3" providerId="ADAL" clId="{7F228D24-BCCF-4688-A465-0792D22C0401}" dt="2021-10-14T03:28:17.066" v="2226" actId="478"/>
          <ac:picMkLst>
            <pc:docMk/>
            <pc:sldMk cId="3326585847" sldId="262"/>
            <ac:picMk id="14" creationId="{3F077E17-04B1-4BFF-8E47-1753106BE648}"/>
          </ac:picMkLst>
        </pc:picChg>
        <pc:picChg chg="add del mod modCrop">
          <ac:chgData name="Anna Ross" userId="5fe2b83c-7c1a-421f-bb20-b7b28a5a75c3" providerId="ADAL" clId="{7F228D24-BCCF-4688-A465-0792D22C0401}" dt="2021-10-19T05:09:07.477" v="9199" actId="478"/>
          <ac:picMkLst>
            <pc:docMk/>
            <pc:sldMk cId="3326585847" sldId="262"/>
            <ac:picMk id="14" creationId="{64D67366-1473-4EFC-849D-2CE032BF3F62}"/>
          </ac:picMkLst>
        </pc:picChg>
        <pc:picChg chg="add mod modCrop">
          <ac:chgData name="Anna Ross" userId="5fe2b83c-7c1a-421f-bb20-b7b28a5a75c3" providerId="ADAL" clId="{7F228D24-BCCF-4688-A465-0792D22C0401}" dt="2021-10-19T03:13:23.810" v="6332" actId="1076"/>
          <ac:picMkLst>
            <pc:docMk/>
            <pc:sldMk cId="3326585847" sldId="262"/>
            <ac:picMk id="17" creationId="{E64C80EF-B66B-4D91-AEC5-1EA988822CC9}"/>
          </ac:picMkLst>
        </pc:picChg>
        <pc:picChg chg="add del mod ord">
          <ac:chgData name="Anna Ross" userId="5fe2b83c-7c1a-421f-bb20-b7b28a5a75c3" providerId="ADAL" clId="{7F228D24-BCCF-4688-A465-0792D22C0401}" dt="2021-10-14T03:28:17.674" v="2227" actId="478"/>
          <ac:picMkLst>
            <pc:docMk/>
            <pc:sldMk cId="3326585847" sldId="262"/>
            <ac:picMk id="19" creationId="{067A08D4-2229-4748-B95B-39658F8D59D9}"/>
          </ac:picMkLst>
        </pc:picChg>
        <pc:picChg chg="add mod modCrop">
          <ac:chgData name="Anna Ross" userId="5fe2b83c-7c1a-421f-bb20-b7b28a5a75c3" providerId="ADAL" clId="{7F228D24-BCCF-4688-A465-0792D22C0401}" dt="2021-10-19T05:09:29.380" v="9205" actId="14100"/>
          <ac:picMkLst>
            <pc:docMk/>
            <pc:sldMk cId="3326585847" sldId="262"/>
            <ac:picMk id="19" creationId="{3C9A52A3-2A1B-4B42-AFDD-E58683F942A6}"/>
          </ac:picMkLst>
        </pc:picChg>
        <pc:picChg chg="add del mod modCrop">
          <ac:chgData name="Anna Ross" userId="5fe2b83c-7c1a-421f-bb20-b7b28a5a75c3" providerId="ADAL" clId="{7F228D24-BCCF-4688-A465-0792D22C0401}" dt="2021-10-17T23:37:23.320" v="2685" actId="478"/>
          <ac:picMkLst>
            <pc:docMk/>
            <pc:sldMk cId="3326585847" sldId="262"/>
            <ac:picMk id="21" creationId="{BC397954-8B93-4CAB-9207-AF08047D2617}"/>
          </ac:picMkLst>
        </pc:picChg>
        <pc:picChg chg="add del mod">
          <ac:chgData name="Anna Ross" userId="5fe2b83c-7c1a-421f-bb20-b7b28a5a75c3" providerId="ADAL" clId="{7F228D24-BCCF-4688-A465-0792D22C0401}" dt="2021-10-13T05:46:08.331" v="1499" actId="478"/>
          <ac:picMkLst>
            <pc:docMk/>
            <pc:sldMk cId="3326585847" sldId="262"/>
            <ac:picMk id="23" creationId="{170BC932-7249-4DCB-8483-F2DA6AFD5913}"/>
          </ac:picMkLst>
        </pc:picChg>
        <pc:picChg chg="add del mod">
          <ac:chgData name="Anna Ross" userId="5fe2b83c-7c1a-421f-bb20-b7b28a5a75c3" providerId="ADAL" clId="{7F228D24-BCCF-4688-A465-0792D22C0401}" dt="2021-10-19T02:45:25.095" v="5486" actId="478"/>
          <ac:picMkLst>
            <pc:docMk/>
            <pc:sldMk cId="3326585847" sldId="262"/>
            <ac:picMk id="23" creationId="{E9C28965-55BB-421A-B4CE-E36E0C24A2A9}"/>
          </ac:picMkLst>
        </pc:picChg>
        <pc:picChg chg="add del mod">
          <ac:chgData name="Anna Ross" userId="5fe2b83c-7c1a-421f-bb20-b7b28a5a75c3" providerId="ADAL" clId="{7F228D24-BCCF-4688-A465-0792D22C0401}" dt="2021-10-13T05:46:04.516" v="1493" actId="478"/>
          <ac:picMkLst>
            <pc:docMk/>
            <pc:sldMk cId="3326585847" sldId="262"/>
            <ac:picMk id="25" creationId="{C2110114-DAF4-4709-A8C1-32B79793F697}"/>
          </ac:picMkLst>
        </pc:picChg>
        <pc:picChg chg="add del mod">
          <ac:chgData name="Anna Ross" userId="5fe2b83c-7c1a-421f-bb20-b7b28a5a75c3" providerId="ADAL" clId="{7F228D24-BCCF-4688-A465-0792D22C0401}" dt="2021-10-19T02:45:21.959" v="5485" actId="478"/>
          <ac:picMkLst>
            <pc:docMk/>
            <pc:sldMk cId="3326585847" sldId="262"/>
            <ac:picMk id="25" creationId="{FBD64BBD-98F1-43E6-B462-F04C9E5D3AD0}"/>
          </ac:picMkLst>
        </pc:picChg>
        <pc:picChg chg="add del mod">
          <ac:chgData name="Anna Ross" userId="5fe2b83c-7c1a-421f-bb20-b7b28a5a75c3" providerId="ADAL" clId="{7F228D24-BCCF-4688-A465-0792D22C0401}" dt="2021-10-13T05:46:07.204" v="1497" actId="478"/>
          <ac:picMkLst>
            <pc:docMk/>
            <pc:sldMk cId="3326585847" sldId="262"/>
            <ac:picMk id="27" creationId="{355C4BB3-A1DB-4B35-8889-1E45F5F15CBD}"/>
          </ac:picMkLst>
        </pc:picChg>
        <pc:picChg chg="add del mod">
          <ac:chgData name="Anna Ross" userId="5fe2b83c-7c1a-421f-bb20-b7b28a5a75c3" providerId="ADAL" clId="{7F228D24-BCCF-4688-A465-0792D22C0401}" dt="2021-10-13T05:46:05.459" v="1495" actId="478"/>
          <ac:picMkLst>
            <pc:docMk/>
            <pc:sldMk cId="3326585847" sldId="262"/>
            <ac:picMk id="29" creationId="{CE6D41F1-404A-4F6B-9C49-05DDD9A79074}"/>
          </ac:picMkLst>
        </pc:picChg>
        <pc:picChg chg="add del mod">
          <ac:chgData name="Anna Ross" userId="5fe2b83c-7c1a-421f-bb20-b7b28a5a75c3" providerId="ADAL" clId="{7F228D24-BCCF-4688-A465-0792D22C0401}" dt="2021-10-13T05:46:04.963" v="1494" actId="478"/>
          <ac:picMkLst>
            <pc:docMk/>
            <pc:sldMk cId="3326585847" sldId="262"/>
            <ac:picMk id="31" creationId="{2A913EE1-A9E3-43B8-AD04-5892A191674B}"/>
          </ac:picMkLst>
        </pc:picChg>
        <pc:picChg chg="add del mod">
          <ac:chgData name="Anna Ross" userId="5fe2b83c-7c1a-421f-bb20-b7b28a5a75c3" providerId="ADAL" clId="{7F228D24-BCCF-4688-A465-0792D22C0401}" dt="2021-10-13T05:46:07.851" v="1498" actId="478"/>
          <ac:picMkLst>
            <pc:docMk/>
            <pc:sldMk cId="3326585847" sldId="262"/>
            <ac:picMk id="33" creationId="{5FA42E67-F8CE-49F8-A0A9-44352C811EB7}"/>
          </ac:picMkLst>
        </pc:picChg>
        <pc:picChg chg="add del mod modCrop">
          <ac:chgData name="Anna Ross" userId="5fe2b83c-7c1a-421f-bb20-b7b28a5a75c3" providerId="ADAL" clId="{7F228D24-BCCF-4688-A465-0792D22C0401}" dt="2021-10-13T05:46:06.659" v="1496" actId="478"/>
          <ac:picMkLst>
            <pc:docMk/>
            <pc:sldMk cId="3326585847" sldId="262"/>
            <ac:picMk id="34" creationId="{387A3F14-D7B3-4B47-AFC8-BAFD66FEFE00}"/>
          </ac:picMkLst>
        </pc:picChg>
        <pc:picChg chg="add mod modCrop">
          <ac:chgData name="Anna Ross" userId="5fe2b83c-7c1a-421f-bb20-b7b28a5a75c3" providerId="ADAL" clId="{7F228D24-BCCF-4688-A465-0792D22C0401}" dt="2021-10-19T02:47:18.111" v="5507" actId="1076"/>
          <ac:picMkLst>
            <pc:docMk/>
            <pc:sldMk cId="3326585847" sldId="262"/>
            <ac:picMk id="36" creationId="{B75DE624-6175-4735-AC83-F55959A144B3}"/>
          </ac:picMkLst>
        </pc:picChg>
        <pc:picChg chg="add del mod">
          <ac:chgData name="Anna Ross" userId="5fe2b83c-7c1a-421f-bb20-b7b28a5a75c3" providerId="ADAL" clId="{7F228D24-BCCF-4688-A465-0792D22C0401}" dt="2021-10-13T23:58:21.007" v="1943" actId="478"/>
          <ac:picMkLst>
            <pc:docMk/>
            <pc:sldMk cId="3326585847" sldId="262"/>
            <ac:picMk id="38" creationId="{CD097934-CB6D-4BC9-9DA6-89CC37D148FF}"/>
          </ac:picMkLst>
        </pc:picChg>
        <pc:picChg chg="add del mod">
          <ac:chgData name="Anna Ross" userId="5fe2b83c-7c1a-421f-bb20-b7b28a5a75c3" providerId="ADAL" clId="{7F228D24-BCCF-4688-A465-0792D22C0401}" dt="2021-10-13T23:58:19.062" v="1942" actId="478"/>
          <ac:picMkLst>
            <pc:docMk/>
            <pc:sldMk cId="3326585847" sldId="262"/>
            <ac:picMk id="40" creationId="{6E1FFDBD-0350-4C4C-82B9-0A9F2721F8DF}"/>
          </ac:picMkLst>
        </pc:picChg>
        <pc:cxnChg chg="add del mod">
          <ac:chgData name="Anna Ross" userId="5fe2b83c-7c1a-421f-bb20-b7b28a5a75c3" providerId="ADAL" clId="{7F228D24-BCCF-4688-A465-0792D22C0401}" dt="2021-10-13T05:54:38.254" v="1554" actId="478"/>
          <ac:cxnSpMkLst>
            <pc:docMk/>
            <pc:sldMk cId="3326585847" sldId="262"/>
            <ac:cxnSpMk id="13" creationId="{C5F38AB7-A094-4D3B-90A1-DF11769E6EAB}"/>
          </ac:cxnSpMkLst>
        </pc:cxnChg>
        <pc:cxnChg chg="add mod">
          <ac:chgData name="Anna Ross" userId="5fe2b83c-7c1a-421f-bb20-b7b28a5a75c3" providerId="ADAL" clId="{7F228D24-BCCF-4688-A465-0792D22C0401}" dt="2021-10-13T04:13:58.172" v="1054" actId="14100"/>
          <ac:cxnSpMkLst>
            <pc:docMk/>
            <pc:sldMk cId="3326585847" sldId="262"/>
            <ac:cxnSpMk id="18" creationId="{4B489AAB-5A47-4552-929B-D3CE69F98741}"/>
          </ac:cxnSpMkLst>
        </pc:cxnChg>
      </pc:sldChg>
      <pc:sldChg chg="new del">
        <pc:chgData name="Anna Ross" userId="5fe2b83c-7c1a-421f-bb20-b7b28a5a75c3" providerId="ADAL" clId="{7F228D24-BCCF-4688-A465-0792D22C0401}" dt="2021-10-14T03:05:38.571" v="2153" actId="680"/>
        <pc:sldMkLst>
          <pc:docMk/>
          <pc:sldMk cId="2758280311" sldId="263"/>
        </pc:sldMkLst>
      </pc:sldChg>
      <pc:sldChg chg="addSp delSp modSp add mod">
        <pc:chgData name="Anna Ross" userId="5fe2b83c-7c1a-421f-bb20-b7b28a5a75c3" providerId="ADAL" clId="{7F228D24-BCCF-4688-A465-0792D22C0401}" dt="2021-10-18T04:02:39.125" v="2969" actId="1076"/>
        <pc:sldMkLst>
          <pc:docMk/>
          <pc:sldMk cId="3347596823" sldId="263"/>
        </pc:sldMkLst>
        <pc:spChg chg="mod">
          <ac:chgData name="Anna Ross" userId="5fe2b83c-7c1a-421f-bb20-b7b28a5a75c3" providerId="ADAL" clId="{7F228D24-BCCF-4688-A465-0792D22C0401}" dt="2021-10-14T03:05:44.589" v="2156" actId="1076"/>
          <ac:spMkLst>
            <pc:docMk/>
            <pc:sldMk cId="3347596823" sldId="263"/>
            <ac:spMk id="7" creationId="{F3B34FDE-B745-40F9-8B15-E1F2533CBE83}"/>
          </ac:spMkLst>
        </pc:spChg>
        <pc:spChg chg="mod">
          <ac:chgData name="Anna Ross" userId="5fe2b83c-7c1a-421f-bb20-b7b28a5a75c3" providerId="ADAL" clId="{7F228D24-BCCF-4688-A465-0792D22C0401}" dt="2021-10-18T03:08:06.654" v="2807" actId="2711"/>
          <ac:spMkLst>
            <pc:docMk/>
            <pc:sldMk cId="3347596823" sldId="263"/>
            <ac:spMk id="10" creationId="{08E5196D-C243-4E17-A72E-3F12AD62518F}"/>
          </ac:spMkLst>
        </pc:spChg>
        <pc:spChg chg="del">
          <ac:chgData name="Anna Ross" userId="5fe2b83c-7c1a-421f-bb20-b7b28a5a75c3" providerId="ADAL" clId="{7F228D24-BCCF-4688-A465-0792D22C0401}" dt="2021-10-14T03:05:48.439" v="2157" actId="478"/>
          <ac:spMkLst>
            <pc:docMk/>
            <pc:sldMk cId="3347596823" sldId="263"/>
            <ac:spMk id="11" creationId="{C4880EC2-E80C-45DE-9082-0F2677B97AA8}"/>
          </ac:spMkLst>
        </pc:spChg>
        <pc:spChg chg="del">
          <ac:chgData name="Anna Ross" userId="5fe2b83c-7c1a-421f-bb20-b7b28a5a75c3" providerId="ADAL" clId="{7F228D24-BCCF-4688-A465-0792D22C0401}" dt="2021-10-14T03:05:50.714" v="2158" actId="478"/>
          <ac:spMkLst>
            <pc:docMk/>
            <pc:sldMk cId="3347596823" sldId="263"/>
            <ac:spMk id="15" creationId="{47335DCA-925E-4943-8D89-29BA370D25D5}"/>
          </ac:spMkLst>
        </pc:spChg>
        <pc:spChg chg="del">
          <ac:chgData name="Anna Ross" userId="5fe2b83c-7c1a-421f-bb20-b7b28a5a75c3" providerId="ADAL" clId="{7F228D24-BCCF-4688-A465-0792D22C0401}" dt="2021-10-14T03:05:53.134" v="2160" actId="478"/>
          <ac:spMkLst>
            <pc:docMk/>
            <pc:sldMk cId="3347596823" sldId="263"/>
            <ac:spMk id="16" creationId="{88C19850-CCE5-4C00-BB31-9F7FC6232F93}"/>
          </ac:spMkLst>
        </pc:spChg>
        <pc:spChg chg="del">
          <ac:chgData name="Anna Ross" userId="5fe2b83c-7c1a-421f-bb20-b7b28a5a75c3" providerId="ADAL" clId="{7F228D24-BCCF-4688-A465-0792D22C0401}" dt="2021-10-14T03:05:51.820" v="2159" actId="478"/>
          <ac:spMkLst>
            <pc:docMk/>
            <pc:sldMk cId="3347596823" sldId="263"/>
            <ac:spMk id="26" creationId="{4A7966E4-86FB-49C9-86ED-9FF5833EACD2}"/>
          </ac:spMkLst>
        </pc:spChg>
        <pc:spChg chg="del">
          <ac:chgData name="Anna Ross" userId="5fe2b83c-7c1a-421f-bb20-b7b28a5a75c3" providerId="ADAL" clId="{7F228D24-BCCF-4688-A465-0792D22C0401}" dt="2021-10-14T03:05:48.439" v="2157" actId="478"/>
          <ac:spMkLst>
            <pc:docMk/>
            <pc:sldMk cId="3347596823" sldId="263"/>
            <ac:spMk id="41" creationId="{E2FC49EF-EEB2-4677-90A8-D1997FDAE4F9}"/>
          </ac:spMkLst>
        </pc:spChg>
        <pc:picChg chg="del">
          <ac:chgData name="Anna Ross" userId="5fe2b83c-7c1a-421f-bb20-b7b28a5a75c3" providerId="ADAL" clId="{7F228D24-BCCF-4688-A465-0792D22C0401}" dt="2021-10-14T03:05:48.439" v="2157" actId="478"/>
          <ac:picMkLst>
            <pc:docMk/>
            <pc:sldMk cId="3347596823" sldId="263"/>
            <ac:picMk id="3" creationId="{1F3471A0-150C-4DBD-A5C2-5E4B38E5E544}"/>
          </ac:picMkLst>
        </pc:picChg>
        <pc:picChg chg="add mod modCrop">
          <ac:chgData name="Anna Ross" userId="5fe2b83c-7c1a-421f-bb20-b7b28a5a75c3" providerId="ADAL" clId="{7F228D24-BCCF-4688-A465-0792D22C0401}" dt="2021-10-18T03:08:09.046" v="2808" actId="1076"/>
          <ac:picMkLst>
            <pc:docMk/>
            <pc:sldMk cId="3347596823" sldId="263"/>
            <ac:picMk id="4" creationId="{8A7C3B07-7BD4-4344-90BD-FBEA87A6B73F}"/>
          </ac:picMkLst>
        </pc:picChg>
        <pc:picChg chg="del">
          <ac:chgData name="Anna Ross" userId="5fe2b83c-7c1a-421f-bb20-b7b28a5a75c3" providerId="ADAL" clId="{7F228D24-BCCF-4688-A465-0792D22C0401}" dt="2021-10-14T03:05:48.439" v="2157" actId="478"/>
          <ac:picMkLst>
            <pc:docMk/>
            <pc:sldMk cId="3347596823" sldId="263"/>
            <ac:picMk id="5" creationId="{0181ABB4-3184-42BD-A9AD-A4BF5A754F54}"/>
          </ac:picMkLst>
        </pc:picChg>
        <pc:picChg chg="del">
          <ac:chgData name="Anna Ross" userId="5fe2b83c-7c1a-421f-bb20-b7b28a5a75c3" providerId="ADAL" clId="{7F228D24-BCCF-4688-A465-0792D22C0401}" dt="2021-10-14T03:05:54.763" v="2161" actId="478"/>
          <ac:picMkLst>
            <pc:docMk/>
            <pc:sldMk cId="3347596823" sldId="263"/>
            <ac:picMk id="6" creationId="{09624332-5382-4916-92FA-C49BFBCBBA04}"/>
          </ac:picMkLst>
        </pc:picChg>
        <pc:picChg chg="add mod">
          <ac:chgData name="Anna Ross" userId="5fe2b83c-7c1a-421f-bb20-b7b28a5a75c3" providerId="ADAL" clId="{7F228D24-BCCF-4688-A465-0792D22C0401}" dt="2021-10-18T04:02:39.125" v="2969" actId="1076"/>
          <ac:picMkLst>
            <pc:docMk/>
            <pc:sldMk cId="3347596823" sldId="263"/>
            <ac:picMk id="9" creationId="{B11653F0-F18C-4BAF-B8C9-36833E06F77A}"/>
          </ac:picMkLst>
        </pc:picChg>
        <pc:picChg chg="add mod">
          <ac:chgData name="Anna Ross" userId="5fe2b83c-7c1a-421f-bb20-b7b28a5a75c3" providerId="ADAL" clId="{7F228D24-BCCF-4688-A465-0792D22C0401}" dt="2021-10-14T03:07:07.868" v="2197" actId="1076"/>
          <ac:picMkLst>
            <pc:docMk/>
            <pc:sldMk cId="3347596823" sldId="263"/>
            <ac:picMk id="13" creationId="{60BDE73D-37AF-4762-B69A-89538888F5A7}"/>
          </ac:picMkLst>
        </pc:picChg>
        <pc:picChg chg="del">
          <ac:chgData name="Anna Ross" userId="5fe2b83c-7c1a-421f-bb20-b7b28a5a75c3" providerId="ADAL" clId="{7F228D24-BCCF-4688-A465-0792D22C0401}" dt="2021-10-14T03:05:50.714" v="2158" actId="478"/>
          <ac:picMkLst>
            <pc:docMk/>
            <pc:sldMk cId="3347596823" sldId="263"/>
            <ac:picMk id="14" creationId="{3F077E17-04B1-4BFF-8E47-1753106BE648}"/>
          </ac:picMkLst>
        </pc:picChg>
        <pc:picChg chg="del">
          <ac:chgData name="Anna Ross" userId="5fe2b83c-7c1a-421f-bb20-b7b28a5a75c3" providerId="ADAL" clId="{7F228D24-BCCF-4688-A465-0792D22C0401}" dt="2021-10-14T03:05:51.820" v="2159" actId="478"/>
          <ac:picMkLst>
            <pc:docMk/>
            <pc:sldMk cId="3347596823" sldId="263"/>
            <ac:picMk id="19" creationId="{067A08D4-2229-4748-B95B-39658F8D59D9}"/>
          </ac:picMkLst>
        </pc:picChg>
        <pc:picChg chg="add del mod modCrop">
          <ac:chgData name="Anna Ross" userId="5fe2b83c-7c1a-421f-bb20-b7b28a5a75c3" providerId="ADAL" clId="{7F228D24-BCCF-4688-A465-0792D22C0401}" dt="2021-10-14T03:33:45.874" v="2243" actId="478"/>
          <ac:picMkLst>
            <pc:docMk/>
            <pc:sldMk cId="3347596823" sldId="263"/>
            <ac:picMk id="20" creationId="{36D03E55-735B-4258-9D60-065B8CEE8585}"/>
          </ac:picMkLst>
        </pc:picChg>
        <pc:picChg chg="del">
          <ac:chgData name="Anna Ross" userId="5fe2b83c-7c1a-421f-bb20-b7b28a5a75c3" providerId="ADAL" clId="{7F228D24-BCCF-4688-A465-0792D22C0401}" dt="2021-10-14T03:05:51.820" v="2159" actId="478"/>
          <ac:picMkLst>
            <pc:docMk/>
            <pc:sldMk cId="3347596823" sldId="263"/>
            <ac:picMk id="21" creationId="{BC397954-8B93-4CAB-9207-AF08047D2617}"/>
          </ac:picMkLst>
        </pc:picChg>
        <pc:picChg chg="add mod">
          <ac:chgData name="Anna Ross" userId="5fe2b83c-7c1a-421f-bb20-b7b28a5a75c3" providerId="ADAL" clId="{7F228D24-BCCF-4688-A465-0792D22C0401}" dt="2021-10-14T03:07:06.308" v="2196" actId="1076"/>
          <ac:picMkLst>
            <pc:docMk/>
            <pc:sldMk cId="3347596823" sldId="263"/>
            <ac:picMk id="23" creationId="{CF6E8C45-2716-4445-87B8-BF7938EAB223}"/>
          </ac:picMkLst>
        </pc:picChg>
        <pc:picChg chg="add mod modCrop">
          <ac:chgData name="Anna Ross" userId="5fe2b83c-7c1a-421f-bb20-b7b28a5a75c3" providerId="ADAL" clId="{7F228D24-BCCF-4688-A465-0792D22C0401}" dt="2021-10-14T03:07:12.019" v="2199" actId="1076"/>
          <ac:picMkLst>
            <pc:docMk/>
            <pc:sldMk cId="3347596823" sldId="263"/>
            <ac:picMk id="25" creationId="{C2E43557-BE08-433F-8F9E-304F325FEFFB}"/>
          </ac:picMkLst>
        </pc:picChg>
        <pc:picChg chg="add mod modCrop">
          <ac:chgData name="Anna Ross" userId="5fe2b83c-7c1a-421f-bb20-b7b28a5a75c3" providerId="ADAL" clId="{7F228D24-BCCF-4688-A465-0792D22C0401}" dt="2021-10-14T03:34:08.355" v="2252" actId="1076"/>
          <ac:picMkLst>
            <pc:docMk/>
            <pc:sldMk cId="3347596823" sldId="263"/>
            <ac:picMk id="28" creationId="{73F55E7C-7EEF-4B05-AEB7-52A368BDD213}"/>
          </ac:picMkLst>
        </pc:picChg>
        <pc:picChg chg="add mod modCrop">
          <ac:chgData name="Anna Ross" userId="5fe2b83c-7c1a-421f-bb20-b7b28a5a75c3" providerId="ADAL" clId="{7F228D24-BCCF-4688-A465-0792D22C0401}" dt="2021-10-14T05:45:04.574" v="2293" actId="1076"/>
          <ac:picMkLst>
            <pc:docMk/>
            <pc:sldMk cId="3347596823" sldId="263"/>
            <ac:picMk id="31" creationId="{9C44090E-A159-49D8-876A-9E736C519C17}"/>
          </ac:picMkLst>
        </pc:picChg>
        <pc:picChg chg="del">
          <ac:chgData name="Anna Ross" userId="5fe2b83c-7c1a-421f-bb20-b7b28a5a75c3" providerId="ADAL" clId="{7F228D24-BCCF-4688-A465-0792D22C0401}" dt="2021-10-14T03:05:48.439" v="2157" actId="478"/>
          <ac:picMkLst>
            <pc:docMk/>
            <pc:sldMk cId="3347596823" sldId="263"/>
            <ac:picMk id="36" creationId="{B75DE624-6175-4735-AC83-F55959A144B3}"/>
          </ac:picMkLst>
        </pc:picChg>
        <pc:cxnChg chg="del mod">
          <ac:chgData name="Anna Ross" userId="5fe2b83c-7c1a-421f-bb20-b7b28a5a75c3" providerId="ADAL" clId="{7F228D24-BCCF-4688-A465-0792D22C0401}" dt="2021-10-14T03:05:53.134" v="2160" actId="478"/>
          <ac:cxnSpMkLst>
            <pc:docMk/>
            <pc:sldMk cId="3347596823" sldId="263"/>
            <ac:cxnSpMk id="18" creationId="{4B489AAB-5A47-4552-929B-D3CE69F98741}"/>
          </ac:cxnSpMkLst>
        </pc:cxnChg>
      </pc:sldChg>
      <pc:sldChg chg="addSp delSp modSp add mod ord addCm modCm">
        <pc:chgData name="Anna Ross" userId="5fe2b83c-7c1a-421f-bb20-b7b28a5a75c3" providerId="ADAL" clId="{7F228D24-BCCF-4688-A465-0792D22C0401}" dt="2021-10-19T23:20:46.388" v="12127" actId="1076"/>
        <pc:sldMkLst>
          <pc:docMk/>
          <pc:sldMk cId="135624224" sldId="264"/>
        </pc:sldMkLst>
        <pc:spChg chg="add mod">
          <ac:chgData name="Anna Ross" userId="5fe2b83c-7c1a-421f-bb20-b7b28a5a75c3" providerId="ADAL" clId="{7F228D24-BCCF-4688-A465-0792D22C0401}" dt="2021-10-19T05:07:02.876" v="9196" actId="1076"/>
          <ac:spMkLst>
            <pc:docMk/>
            <pc:sldMk cId="135624224" sldId="264"/>
            <ac:spMk id="7" creationId="{35F9C78C-6D2B-4889-97C0-F7D85D0B8388}"/>
          </ac:spMkLst>
        </pc:spChg>
        <pc:spChg chg="mod">
          <ac:chgData name="Anna Ross" userId="5fe2b83c-7c1a-421f-bb20-b7b28a5a75c3" providerId="ADAL" clId="{7F228D24-BCCF-4688-A465-0792D22C0401}" dt="2021-10-18T03:08:14.319" v="2810" actId="2711"/>
          <ac:spMkLst>
            <pc:docMk/>
            <pc:sldMk cId="135624224" sldId="264"/>
            <ac:spMk id="10" creationId="{08E5196D-C243-4E17-A72E-3F12AD62518F}"/>
          </ac:spMkLst>
        </pc:spChg>
        <pc:spChg chg="mod">
          <ac:chgData name="Anna Ross" userId="5fe2b83c-7c1a-421f-bb20-b7b28a5a75c3" providerId="ADAL" clId="{7F228D24-BCCF-4688-A465-0792D22C0401}" dt="2021-10-19T02:52:39.002" v="5579" actId="20577"/>
          <ac:spMkLst>
            <pc:docMk/>
            <pc:sldMk cId="135624224" sldId="264"/>
            <ac:spMk id="11" creationId="{62CA8BBC-1A4D-4F95-8793-1827E1D2662F}"/>
          </ac:spMkLst>
        </pc:spChg>
        <pc:spChg chg="mod">
          <ac:chgData name="Anna Ross" userId="5fe2b83c-7c1a-421f-bb20-b7b28a5a75c3" providerId="ADAL" clId="{7F228D24-BCCF-4688-A465-0792D22C0401}" dt="2021-10-18T23:19:34.366" v="3692" actId="404"/>
          <ac:spMkLst>
            <pc:docMk/>
            <pc:sldMk cId="135624224" sldId="264"/>
            <ac:spMk id="12" creationId="{8363835B-10F6-49F3-87EC-B66A56D212CF}"/>
          </ac:spMkLst>
        </pc:spChg>
        <pc:spChg chg="add mod">
          <ac:chgData name="Anna Ross" userId="5fe2b83c-7c1a-421f-bb20-b7b28a5a75c3" providerId="ADAL" clId="{7F228D24-BCCF-4688-A465-0792D22C0401}" dt="2021-10-19T04:34:03.696" v="8347" actId="1076"/>
          <ac:spMkLst>
            <pc:docMk/>
            <pc:sldMk cId="135624224" sldId="264"/>
            <ac:spMk id="18" creationId="{B3F77101-B3F2-4147-A454-D7341E6F3826}"/>
          </ac:spMkLst>
        </pc:spChg>
        <pc:spChg chg="add mod">
          <ac:chgData name="Anna Ross" userId="5fe2b83c-7c1a-421f-bb20-b7b28a5a75c3" providerId="ADAL" clId="{7F228D24-BCCF-4688-A465-0792D22C0401}" dt="2021-10-19T05:07:04.678" v="9197" actId="1076"/>
          <ac:spMkLst>
            <pc:docMk/>
            <pc:sldMk cId="135624224" sldId="264"/>
            <ac:spMk id="20" creationId="{CB7EEF0D-40A9-4923-A437-4F65D86DF64B}"/>
          </ac:spMkLst>
        </pc:spChg>
        <pc:picChg chg="add del mod modCrop">
          <ac:chgData name="Anna Ross" userId="5fe2b83c-7c1a-421f-bb20-b7b28a5a75c3" providerId="ADAL" clId="{7F228D24-BCCF-4688-A465-0792D22C0401}" dt="2021-10-19T05:01:50.259" v="8547" actId="478"/>
          <ac:picMkLst>
            <pc:docMk/>
            <pc:sldMk cId="135624224" sldId="264"/>
            <ac:picMk id="3" creationId="{2C16A0AC-41DC-4739-8EE3-2C9E946D2B11}"/>
          </ac:picMkLst>
        </pc:picChg>
        <pc:picChg chg="del mod">
          <ac:chgData name="Anna Ross" userId="5fe2b83c-7c1a-421f-bb20-b7b28a5a75c3" providerId="ADAL" clId="{7F228D24-BCCF-4688-A465-0792D22C0401}" dt="2021-10-14T05:31:21.535" v="2256" actId="478"/>
          <ac:picMkLst>
            <pc:docMk/>
            <pc:sldMk cId="135624224" sldId="264"/>
            <ac:picMk id="4" creationId="{8A7C3B07-7BD4-4344-90BD-FBEA87A6B73F}"/>
          </ac:picMkLst>
        </pc:picChg>
        <pc:picChg chg="add mod modCrop">
          <ac:chgData name="Anna Ross" userId="5fe2b83c-7c1a-421f-bb20-b7b28a5a75c3" providerId="ADAL" clId="{7F228D24-BCCF-4688-A465-0792D22C0401}" dt="2021-10-14T05:33:50.367" v="2280" actId="1076"/>
          <ac:picMkLst>
            <pc:docMk/>
            <pc:sldMk cId="135624224" sldId="264"/>
            <ac:picMk id="6" creationId="{7ABB6BF2-8791-4D2C-A3F4-C8C51119D710}"/>
          </ac:picMkLst>
        </pc:picChg>
        <pc:picChg chg="mod">
          <ac:chgData name="Anna Ross" userId="5fe2b83c-7c1a-421f-bb20-b7b28a5a75c3" providerId="ADAL" clId="{7F228D24-BCCF-4688-A465-0792D22C0401}" dt="2021-10-19T03:51:34.818" v="7245" actId="1076"/>
          <ac:picMkLst>
            <pc:docMk/>
            <pc:sldMk cId="135624224" sldId="264"/>
            <ac:picMk id="9" creationId="{4507B06B-5595-423A-9C19-59C1347AA563}"/>
          </ac:picMkLst>
        </pc:picChg>
        <pc:picChg chg="del">
          <ac:chgData name="Anna Ross" userId="5fe2b83c-7c1a-421f-bb20-b7b28a5a75c3" providerId="ADAL" clId="{7F228D24-BCCF-4688-A465-0792D22C0401}" dt="2021-10-14T05:31:21.915" v="2257" actId="478"/>
          <ac:picMkLst>
            <pc:docMk/>
            <pc:sldMk cId="135624224" sldId="264"/>
            <ac:picMk id="9" creationId="{B11653F0-F18C-4BAF-B8C9-36833E06F77A}"/>
          </ac:picMkLst>
        </pc:picChg>
        <pc:picChg chg="mod">
          <ac:chgData name="Anna Ross" userId="5fe2b83c-7c1a-421f-bb20-b7b28a5a75c3" providerId="ADAL" clId="{7F228D24-BCCF-4688-A465-0792D22C0401}" dt="2021-10-19T23:20:46.388" v="12127" actId="1076"/>
          <ac:picMkLst>
            <pc:docMk/>
            <pc:sldMk cId="135624224" sldId="264"/>
            <ac:picMk id="10" creationId="{A5058C29-D643-420D-AFBC-D33846E44D60}"/>
          </ac:picMkLst>
        </pc:picChg>
        <pc:picChg chg="del">
          <ac:chgData name="Anna Ross" userId="5fe2b83c-7c1a-421f-bb20-b7b28a5a75c3" providerId="ADAL" clId="{7F228D24-BCCF-4688-A465-0792D22C0401}" dt="2021-10-14T05:31:21.067" v="2254" actId="478"/>
          <ac:picMkLst>
            <pc:docMk/>
            <pc:sldMk cId="135624224" sldId="264"/>
            <ac:picMk id="13" creationId="{60BDE73D-37AF-4762-B69A-89538888F5A7}"/>
          </ac:picMkLst>
        </pc:picChg>
        <pc:picChg chg="mod">
          <ac:chgData name="Anna Ross" userId="5fe2b83c-7c1a-421f-bb20-b7b28a5a75c3" providerId="ADAL" clId="{7F228D24-BCCF-4688-A465-0792D22C0401}" dt="2021-10-19T03:51:34.818" v="7245" actId="1076"/>
          <ac:picMkLst>
            <pc:docMk/>
            <pc:sldMk cId="135624224" sldId="264"/>
            <ac:picMk id="17" creationId="{9EE86EF3-B9A5-4AE4-AA7C-473F10B5A889}"/>
          </ac:picMkLst>
        </pc:picChg>
        <pc:picChg chg="add mod modCrop">
          <ac:chgData name="Anna Ross" userId="5fe2b83c-7c1a-421f-bb20-b7b28a5a75c3" providerId="ADAL" clId="{7F228D24-BCCF-4688-A465-0792D22C0401}" dt="2021-10-19T05:07:09.021" v="9198" actId="1076"/>
          <ac:picMkLst>
            <pc:docMk/>
            <pc:sldMk cId="135624224" sldId="264"/>
            <ac:picMk id="19" creationId="{41438DB5-AC53-4DAF-9EF4-F63EEADE43D1}"/>
          </ac:picMkLst>
        </pc:picChg>
        <pc:picChg chg="add mod modCrop">
          <ac:chgData name="Anna Ross" userId="5fe2b83c-7c1a-421f-bb20-b7b28a5a75c3" providerId="ADAL" clId="{7F228D24-BCCF-4688-A465-0792D22C0401}" dt="2021-10-19T05:02:16.692" v="8559" actId="1076"/>
          <ac:picMkLst>
            <pc:docMk/>
            <pc:sldMk cId="135624224" sldId="264"/>
            <ac:picMk id="22" creationId="{9E7793D9-AE5F-4531-AE4E-17BCEE0EA0BC}"/>
          </ac:picMkLst>
        </pc:picChg>
        <pc:picChg chg="del">
          <ac:chgData name="Anna Ross" userId="5fe2b83c-7c1a-421f-bb20-b7b28a5a75c3" providerId="ADAL" clId="{7F228D24-BCCF-4688-A465-0792D22C0401}" dt="2021-10-14T05:31:22.054" v="2258" actId="478"/>
          <ac:picMkLst>
            <pc:docMk/>
            <pc:sldMk cId="135624224" sldId="264"/>
            <ac:picMk id="23" creationId="{CF6E8C45-2716-4445-87B8-BF7938EAB223}"/>
          </ac:picMkLst>
        </pc:picChg>
        <pc:picChg chg="del">
          <ac:chgData name="Anna Ross" userId="5fe2b83c-7c1a-421f-bb20-b7b28a5a75c3" providerId="ADAL" clId="{7F228D24-BCCF-4688-A465-0792D22C0401}" dt="2021-10-14T05:31:22.610" v="2259" actId="478"/>
          <ac:picMkLst>
            <pc:docMk/>
            <pc:sldMk cId="135624224" sldId="264"/>
            <ac:picMk id="25" creationId="{C2E43557-BE08-433F-8F9E-304F325FEFFB}"/>
          </ac:picMkLst>
        </pc:picChg>
        <pc:picChg chg="del mod">
          <ac:chgData name="Anna Ross" userId="5fe2b83c-7c1a-421f-bb20-b7b28a5a75c3" providerId="ADAL" clId="{7F228D24-BCCF-4688-A465-0792D22C0401}" dt="2021-10-14T05:31:23.159" v="2261" actId="478"/>
          <ac:picMkLst>
            <pc:docMk/>
            <pc:sldMk cId="135624224" sldId="264"/>
            <ac:picMk id="28" creationId="{73F55E7C-7EEF-4B05-AEB7-52A368BDD213}"/>
          </ac:picMkLst>
        </pc:picChg>
      </pc:sldChg>
      <pc:sldChg chg="add del">
        <pc:chgData name="Anna Ross" userId="5fe2b83c-7c1a-421f-bb20-b7b28a5a75c3" providerId="ADAL" clId="{7F228D24-BCCF-4688-A465-0792D22C0401}" dt="2021-10-14T05:44:27.785" v="2282"/>
        <pc:sldMkLst>
          <pc:docMk/>
          <pc:sldMk cId="1381285009" sldId="265"/>
        </pc:sldMkLst>
      </pc:sldChg>
      <pc:sldChg chg="addSp delSp modSp new del mod">
        <pc:chgData name="Anna Ross" userId="5fe2b83c-7c1a-421f-bb20-b7b28a5a75c3" providerId="ADAL" clId="{7F228D24-BCCF-4688-A465-0792D22C0401}" dt="2021-10-18T04:02:11.965" v="2964" actId="47"/>
        <pc:sldMkLst>
          <pc:docMk/>
          <pc:sldMk cId="2609330882" sldId="265"/>
        </pc:sldMkLst>
        <pc:spChg chg="mod">
          <ac:chgData name="Anna Ross" userId="5fe2b83c-7c1a-421f-bb20-b7b28a5a75c3" providerId="ADAL" clId="{7F228D24-BCCF-4688-A465-0792D22C0401}" dt="2021-10-18T03:08:36.886" v="2817" actId="2711"/>
          <ac:spMkLst>
            <pc:docMk/>
            <pc:sldMk cId="2609330882" sldId="265"/>
            <ac:spMk id="2" creationId="{6CD65BF7-8CF0-4CEA-BADB-213266D6A46E}"/>
          </ac:spMkLst>
        </pc:spChg>
        <pc:spChg chg="del">
          <ac:chgData name="Anna Ross" userId="5fe2b83c-7c1a-421f-bb20-b7b28a5a75c3" providerId="ADAL" clId="{7F228D24-BCCF-4688-A465-0792D22C0401}" dt="2021-10-14T06:06:30.821" v="2316" actId="478"/>
          <ac:spMkLst>
            <pc:docMk/>
            <pc:sldMk cId="2609330882" sldId="265"/>
            <ac:spMk id="3" creationId="{7E1BCC16-A541-4088-9B82-ED70EF382259}"/>
          </ac:spMkLst>
        </pc:spChg>
        <pc:picChg chg="del mod">
          <ac:chgData name="Anna Ross" userId="5fe2b83c-7c1a-421f-bb20-b7b28a5a75c3" providerId="ADAL" clId="{7F228D24-BCCF-4688-A465-0792D22C0401}" dt="2021-10-18T04:02:05.220" v="2961" actId="21"/>
          <ac:picMkLst>
            <pc:docMk/>
            <pc:sldMk cId="2609330882" sldId="265"/>
            <ac:picMk id="4" creationId="{E92C99E5-5F6E-40E0-AD88-933D1DF30E72}"/>
          </ac:picMkLst>
        </pc:picChg>
        <pc:picChg chg="add del mod">
          <ac:chgData name="Anna Ross" userId="5fe2b83c-7c1a-421f-bb20-b7b28a5a75c3" providerId="ADAL" clId="{7F228D24-BCCF-4688-A465-0792D22C0401}" dt="2021-10-18T04:02:05.220" v="2961" actId="21"/>
          <ac:picMkLst>
            <pc:docMk/>
            <pc:sldMk cId="2609330882" sldId="265"/>
            <ac:picMk id="5" creationId="{0E6437E7-23F0-450B-ADA7-62D3AED91874}"/>
          </ac:picMkLst>
        </pc:picChg>
      </pc:sldChg>
      <pc:sldChg chg="addSp delSp modSp mod ord">
        <pc:chgData name="Anna Ross" userId="5fe2b83c-7c1a-421f-bb20-b7b28a5a75c3" providerId="ADAL" clId="{7F228D24-BCCF-4688-A465-0792D22C0401}" dt="2021-10-19T02:35:57.949" v="5483" actId="1076"/>
        <pc:sldMkLst>
          <pc:docMk/>
          <pc:sldMk cId="1986854065" sldId="266"/>
        </pc:sldMkLst>
        <pc:spChg chg="mod">
          <ac:chgData name="Anna Ross" userId="5fe2b83c-7c1a-421f-bb20-b7b28a5a75c3" providerId="ADAL" clId="{7F228D24-BCCF-4688-A465-0792D22C0401}" dt="2021-10-18T04:01:39.855" v="2951" actId="20577"/>
          <ac:spMkLst>
            <pc:docMk/>
            <pc:sldMk cId="1986854065" sldId="266"/>
            <ac:spMk id="2" creationId="{6CD65BF7-8CF0-4CEA-BADB-213266D6A46E}"/>
          </ac:spMkLst>
        </pc:spChg>
        <pc:spChg chg="add mod">
          <ac:chgData name="Anna Ross" userId="5fe2b83c-7c1a-421f-bb20-b7b28a5a75c3" providerId="ADAL" clId="{7F228D24-BCCF-4688-A465-0792D22C0401}" dt="2021-10-19T02:33:59.412" v="5255" actId="14100"/>
          <ac:spMkLst>
            <pc:docMk/>
            <pc:sldMk cId="1986854065" sldId="266"/>
            <ac:spMk id="20" creationId="{99D42B39-78C7-44A3-AB5A-38F79CC238C4}"/>
          </ac:spMkLst>
        </pc:spChg>
        <pc:spChg chg="add mod">
          <ac:chgData name="Anna Ross" userId="5fe2b83c-7c1a-421f-bb20-b7b28a5a75c3" providerId="ADAL" clId="{7F228D24-BCCF-4688-A465-0792D22C0401}" dt="2021-10-19T02:35:39.220" v="5479" actId="1076"/>
          <ac:spMkLst>
            <pc:docMk/>
            <pc:sldMk cId="1986854065" sldId="266"/>
            <ac:spMk id="21" creationId="{0CF1D443-C21A-4357-9A0C-7B6D9E2C14FA}"/>
          </ac:spMkLst>
        </pc:spChg>
        <pc:picChg chg="mod">
          <ac:chgData name="Anna Ross" userId="5fe2b83c-7c1a-421f-bb20-b7b28a5a75c3" providerId="ADAL" clId="{7F228D24-BCCF-4688-A465-0792D22C0401}" dt="2021-10-19T02:35:21.340" v="5477" actId="1076"/>
          <ac:picMkLst>
            <pc:docMk/>
            <pc:sldMk cId="1986854065" sldId="266"/>
            <ac:picMk id="3" creationId="{A3E11B29-D769-4B14-B037-1A20BEDB12DD}"/>
          </ac:picMkLst>
        </pc:picChg>
        <pc:picChg chg="add mod">
          <ac:chgData name="Anna Ross" userId="5fe2b83c-7c1a-421f-bb20-b7b28a5a75c3" providerId="ADAL" clId="{7F228D24-BCCF-4688-A465-0792D22C0401}" dt="2021-10-18T04:02:19.333" v="2966" actId="1076"/>
          <ac:picMkLst>
            <pc:docMk/>
            <pc:sldMk cId="1986854065" sldId="266"/>
            <ac:picMk id="4" creationId="{605B1ABD-A3AC-45C3-902C-AF2C1EAA3CB5}"/>
          </ac:picMkLst>
        </pc:picChg>
        <pc:picChg chg="mod">
          <ac:chgData name="Anna Ross" userId="5fe2b83c-7c1a-421f-bb20-b7b28a5a75c3" providerId="ADAL" clId="{7F228D24-BCCF-4688-A465-0792D22C0401}" dt="2021-10-19T02:35:18.603" v="5475" actId="1076"/>
          <ac:picMkLst>
            <pc:docMk/>
            <pc:sldMk cId="1986854065" sldId="266"/>
            <ac:picMk id="5" creationId="{60986679-42CA-4B4D-9ECB-AE6039774477}"/>
          </ac:picMkLst>
        </pc:picChg>
        <pc:picChg chg="mod">
          <ac:chgData name="Anna Ross" userId="5fe2b83c-7c1a-421f-bb20-b7b28a5a75c3" providerId="ADAL" clId="{7F228D24-BCCF-4688-A465-0792D22C0401}" dt="2021-10-19T02:33:55.580" v="5253" actId="1076"/>
          <ac:picMkLst>
            <pc:docMk/>
            <pc:sldMk cId="1986854065" sldId="266"/>
            <ac:picMk id="6" creationId="{09CA31A0-A681-46AE-915D-B1A5DA2ADD9E}"/>
          </ac:picMkLst>
        </pc:picChg>
        <pc:picChg chg="del">
          <ac:chgData name="Anna Ross" userId="5fe2b83c-7c1a-421f-bb20-b7b28a5a75c3" providerId="ADAL" clId="{7F228D24-BCCF-4688-A465-0792D22C0401}" dt="2021-10-17T23:29:04.475" v="2648" actId="478"/>
          <ac:picMkLst>
            <pc:docMk/>
            <pc:sldMk cId="1986854065" sldId="266"/>
            <ac:picMk id="6" creationId="{DDF5D91B-3261-4C0E-854F-74BEEA27F8C7}"/>
          </ac:picMkLst>
        </pc:picChg>
        <pc:picChg chg="add mod">
          <ac:chgData name="Anna Ross" userId="5fe2b83c-7c1a-421f-bb20-b7b28a5a75c3" providerId="ADAL" clId="{7F228D24-BCCF-4688-A465-0792D22C0401}" dt="2021-10-19T02:35:57.949" v="5483" actId="1076"/>
          <ac:picMkLst>
            <pc:docMk/>
            <pc:sldMk cId="1986854065" sldId="266"/>
            <ac:picMk id="7" creationId="{1DF6F3A0-061A-40A4-930F-DBBFEC047411}"/>
          </ac:picMkLst>
        </pc:picChg>
        <pc:picChg chg="mod modCrop">
          <ac:chgData name="Anna Ross" userId="5fe2b83c-7c1a-421f-bb20-b7b28a5a75c3" providerId="ADAL" clId="{7F228D24-BCCF-4688-A465-0792D22C0401}" dt="2021-10-19T02:30:26.066" v="4928" actId="1076"/>
          <ac:picMkLst>
            <pc:docMk/>
            <pc:sldMk cId="1986854065" sldId="266"/>
            <ac:picMk id="8" creationId="{287602FE-611C-4CFF-964F-3CE095FFDFF1}"/>
          </ac:picMkLst>
        </pc:picChg>
        <pc:picChg chg="add mod">
          <ac:chgData name="Anna Ross" userId="5fe2b83c-7c1a-421f-bb20-b7b28a5a75c3" providerId="ADAL" clId="{7F228D24-BCCF-4688-A465-0792D22C0401}" dt="2021-10-19T02:35:53.732" v="5480" actId="1076"/>
          <ac:picMkLst>
            <pc:docMk/>
            <pc:sldMk cId="1986854065" sldId="266"/>
            <ac:picMk id="9" creationId="{FFAC9D4B-F368-45EB-83D8-31080AA7AED9}"/>
          </ac:picMkLst>
        </pc:picChg>
        <pc:picChg chg="mod">
          <ac:chgData name="Anna Ross" userId="5fe2b83c-7c1a-421f-bb20-b7b28a5a75c3" providerId="ADAL" clId="{7F228D24-BCCF-4688-A465-0792D22C0401}" dt="2021-10-19T02:35:19.715" v="5476" actId="1076"/>
          <ac:picMkLst>
            <pc:docMk/>
            <pc:sldMk cId="1986854065" sldId="266"/>
            <ac:picMk id="12" creationId="{03600D3D-A6E0-4C00-92FA-47DC3E1A8F95}"/>
          </ac:picMkLst>
        </pc:picChg>
        <pc:picChg chg="mod modCrop">
          <ac:chgData name="Anna Ross" userId="5fe2b83c-7c1a-421f-bb20-b7b28a5a75c3" providerId="ADAL" clId="{7F228D24-BCCF-4688-A465-0792D22C0401}" dt="2021-10-19T02:33:56.731" v="5254" actId="1076"/>
          <ac:picMkLst>
            <pc:docMk/>
            <pc:sldMk cId="1986854065" sldId="266"/>
            <ac:picMk id="13" creationId="{96B3A79A-2CC8-4419-AF52-882A66FD1203}"/>
          </ac:picMkLst>
        </pc:picChg>
        <pc:picChg chg="del mod">
          <ac:chgData name="Anna Ross" userId="5fe2b83c-7c1a-421f-bb20-b7b28a5a75c3" providerId="ADAL" clId="{7F228D24-BCCF-4688-A465-0792D22C0401}" dt="2021-10-19T02:29:20.154" v="4905" actId="478"/>
          <ac:picMkLst>
            <pc:docMk/>
            <pc:sldMk cId="1986854065" sldId="266"/>
            <ac:picMk id="14" creationId="{E386F270-41DC-409B-8118-EEAA489026C0}"/>
          </ac:picMkLst>
        </pc:picChg>
        <pc:picChg chg="add mod modCrop">
          <ac:chgData name="Anna Ross" userId="5fe2b83c-7c1a-421f-bb20-b7b28a5a75c3" providerId="ADAL" clId="{7F228D24-BCCF-4688-A465-0792D22C0401}" dt="2021-10-19T02:33:49.741" v="5250" actId="1076"/>
          <ac:picMkLst>
            <pc:docMk/>
            <pc:sldMk cId="1986854065" sldId="266"/>
            <ac:picMk id="19" creationId="{8907679B-3D78-4720-B531-B6A283C4EF66}"/>
          </ac:picMkLst>
        </pc:picChg>
      </pc:sldChg>
      <pc:sldChg chg="addSp delSp modSp mod">
        <pc:chgData name="Anna Ross" userId="5fe2b83c-7c1a-421f-bb20-b7b28a5a75c3" providerId="ADAL" clId="{7F228D24-BCCF-4688-A465-0792D22C0401}" dt="2021-10-20T04:02:00.138" v="15393" actId="1076"/>
        <pc:sldMkLst>
          <pc:docMk/>
          <pc:sldMk cId="3734562409" sldId="267"/>
        </pc:sldMkLst>
        <pc:spChg chg="mod">
          <ac:chgData name="Anna Ross" userId="5fe2b83c-7c1a-421f-bb20-b7b28a5a75c3" providerId="ADAL" clId="{7F228D24-BCCF-4688-A465-0792D22C0401}" dt="2021-10-18T03:08:41.454" v="2819" actId="2711"/>
          <ac:spMkLst>
            <pc:docMk/>
            <pc:sldMk cId="3734562409" sldId="267"/>
            <ac:spMk id="2" creationId="{6CD65BF7-8CF0-4CEA-BADB-213266D6A46E}"/>
          </ac:spMkLst>
        </pc:spChg>
        <pc:spChg chg="add mod">
          <ac:chgData name="Anna Ross" userId="5fe2b83c-7c1a-421f-bb20-b7b28a5a75c3" providerId="ADAL" clId="{7F228D24-BCCF-4688-A465-0792D22C0401}" dt="2021-10-20T01:20:55.383" v="13977" actId="20577"/>
          <ac:spMkLst>
            <pc:docMk/>
            <pc:sldMk cId="3734562409" sldId="267"/>
            <ac:spMk id="9" creationId="{C42719F7-C3CF-4014-A350-0A5E14A0B798}"/>
          </ac:spMkLst>
        </pc:spChg>
        <pc:spChg chg="add mod">
          <ac:chgData name="Anna Ross" userId="5fe2b83c-7c1a-421f-bb20-b7b28a5a75c3" providerId="ADAL" clId="{7F228D24-BCCF-4688-A465-0792D22C0401}" dt="2021-10-20T01:20:37.403" v="13929" actId="20577"/>
          <ac:spMkLst>
            <pc:docMk/>
            <pc:sldMk cId="3734562409" sldId="267"/>
            <ac:spMk id="12" creationId="{E64B6155-86D8-48F9-8353-B2697F2AFF23}"/>
          </ac:spMkLst>
        </pc:spChg>
        <pc:spChg chg="add mod">
          <ac:chgData name="Anna Ross" userId="5fe2b83c-7c1a-421f-bb20-b7b28a5a75c3" providerId="ADAL" clId="{7F228D24-BCCF-4688-A465-0792D22C0401}" dt="2021-10-20T01:19:21.990" v="13627" actId="1076"/>
          <ac:spMkLst>
            <pc:docMk/>
            <pc:sldMk cId="3734562409" sldId="267"/>
            <ac:spMk id="13" creationId="{E9B033C7-8BD4-4620-BE3F-F202BEEA49E3}"/>
          </ac:spMkLst>
        </pc:spChg>
        <pc:picChg chg="mod">
          <ac:chgData name="Anna Ross" userId="5fe2b83c-7c1a-421f-bb20-b7b28a5a75c3" providerId="ADAL" clId="{7F228D24-BCCF-4688-A465-0792D22C0401}" dt="2021-10-19T23:01:34.991" v="11566" actId="1076"/>
          <ac:picMkLst>
            <pc:docMk/>
            <pc:sldMk cId="3734562409" sldId="267"/>
            <ac:picMk id="3" creationId="{003B83C3-9EEC-4689-B1C1-670CE5AF03CB}"/>
          </ac:picMkLst>
        </pc:picChg>
        <pc:picChg chg="del">
          <ac:chgData name="Anna Ross" userId="5fe2b83c-7c1a-421f-bb20-b7b28a5a75c3" providerId="ADAL" clId="{7F228D24-BCCF-4688-A465-0792D22C0401}" dt="2021-10-19T23:01:14.383" v="11559" actId="478"/>
          <ac:picMkLst>
            <pc:docMk/>
            <pc:sldMk cId="3734562409" sldId="267"/>
            <ac:picMk id="4" creationId="{27D4A41D-F147-4065-BA64-701C0B8ABBA9}"/>
          </ac:picMkLst>
        </pc:picChg>
        <pc:picChg chg="mod">
          <ac:chgData name="Anna Ross" userId="5fe2b83c-7c1a-421f-bb20-b7b28a5a75c3" providerId="ADAL" clId="{7F228D24-BCCF-4688-A465-0792D22C0401}" dt="2021-10-20T04:02:00.138" v="15393" actId="1076"/>
          <ac:picMkLst>
            <pc:docMk/>
            <pc:sldMk cId="3734562409" sldId="267"/>
            <ac:picMk id="4" creationId="{C4AB4440-959A-48E9-9FCD-3F3D4B79E0D2}"/>
          </ac:picMkLst>
        </pc:picChg>
        <pc:picChg chg="mod">
          <ac:chgData name="Anna Ross" userId="5fe2b83c-7c1a-421f-bb20-b7b28a5a75c3" providerId="ADAL" clId="{7F228D24-BCCF-4688-A465-0792D22C0401}" dt="2021-10-19T23:01:38.991" v="11568" actId="1076"/>
          <ac:picMkLst>
            <pc:docMk/>
            <pc:sldMk cId="3734562409" sldId="267"/>
            <ac:picMk id="5" creationId="{60D435DD-7DA7-4C30-A85F-B39DB66AD0DA}"/>
          </ac:picMkLst>
        </pc:picChg>
        <pc:picChg chg="add mod">
          <ac:chgData name="Anna Ross" userId="5fe2b83c-7c1a-421f-bb20-b7b28a5a75c3" providerId="ADAL" clId="{7F228D24-BCCF-4688-A465-0792D22C0401}" dt="2021-10-19T23:01:37.119" v="11567" actId="1076"/>
          <ac:picMkLst>
            <pc:docMk/>
            <pc:sldMk cId="3734562409" sldId="267"/>
            <ac:picMk id="6" creationId="{3E2BC8DB-1870-4CF8-BEFD-2418A404580A}"/>
          </ac:picMkLst>
        </pc:picChg>
        <pc:picChg chg="add mod modCrop">
          <ac:chgData name="Anna Ross" userId="5fe2b83c-7c1a-421f-bb20-b7b28a5a75c3" providerId="ADAL" clId="{7F228D24-BCCF-4688-A465-0792D22C0401}" dt="2021-10-19T23:19:00.107" v="11971" actId="1076"/>
          <ac:picMkLst>
            <pc:docMk/>
            <pc:sldMk cId="3734562409" sldId="267"/>
            <ac:picMk id="11" creationId="{9F923502-C008-49C1-B0B1-4AA528607E04}"/>
          </ac:picMkLst>
        </pc:picChg>
      </pc:sldChg>
      <pc:sldChg chg="addSp delSp modSp mod">
        <pc:chgData name="Anna Ross" userId="5fe2b83c-7c1a-421f-bb20-b7b28a5a75c3" providerId="ADAL" clId="{7F228D24-BCCF-4688-A465-0792D22C0401}" dt="2021-10-19T21:43:18.938" v="10370" actId="1076"/>
        <pc:sldMkLst>
          <pc:docMk/>
          <pc:sldMk cId="1637171491" sldId="268"/>
        </pc:sldMkLst>
        <pc:spChg chg="mod">
          <ac:chgData name="Anna Ross" userId="5fe2b83c-7c1a-421f-bb20-b7b28a5a75c3" providerId="ADAL" clId="{7F228D24-BCCF-4688-A465-0792D22C0401}" dt="2021-10-18T04:01:30.261" v="2944" actId="1076"/>
          <ac:spMkLst>
            <pc:docMk/>
            <pc:sldMk cId="1637171491" sldId="268"/>
            <ac:spMk id="2" creationId="{B68775AE-AF89-488C-88F9-C2EFE6637C1C}"/>
          </ac:spMkLst>
        </pc:spChg>
        <pc:spChg chg="del mod">
          <ac:chgData name="Anna Ross" userId="5fe2b83c-7c1a-421f-bb20-b7b28a5a75c3" providerId="ADAL" clId="{7F228D24-BCCF-4688-A465-0792D22C0401}" dt="2021-10-17T22:56:56.670" v="2559" actId="478"/>
          <ac:spMkLst>
            <pc:docMk/>
            <pc:sldMk cId="1637171491" sldId="268"/>
            <ac:spMk id="3" creationId="{B01DC2F7-F300-40C5-A18A-B646E1AE7D97}"/>
          </ac:spMkLst>
        </pc:spChg>
        <pc:spChg chg="add mod">
          <ac:chgData name="Anna Ross" userId="5fe2b83c-7c1a-421f-bb20-b7b28a5a75c3" providerId="ADAL" clId="{7F228D24-BCCF-4688-A465-0792D22C0401}" dt="2021-10-17T22:57:04.447" v="2562" actId="1076"/>
          <ac:spMkLst>
            <pc:docMk/>
            <pc:sldMk cId="1637171491" sldId="268"/>
            <ac:spMk id="5" creationId="{E18A1FE1-1E45-42B4-A456-86D5560707C0}"/>
          </ac:spMkLst>
        </pc:spChg>
        <pc:spChg chg="add mod">
          <ac:chgData name="Anna Ross" userId="5fe2b83c-7c1a-421f-bb20-b7b28a5a75c3" providerId="ADAL" clId="{7F228D24-BCCF-4688-A465-0792D22C0401}" dt="2021-10-19T05:49:35.055" v="10077" actId="1076"/>
          <ac:spMkLst>
            <pc:docMk/>
            <pc:sldMk cId="1637171491" sldId="268"/>
            <ac:spMk id="10" creationId="{5D1CD03F-9844-470E-9F6B-4B12286D2227}"/>
          </ac:spMkLst>
        </pc:spChg>
        <pc:spChg chg="add mod">
          <ac:chgData name="Anna Ross" userId="5fe2b83c-7c1a-421f-bb20-b7b28a5a75c3" providerId="ADAL" clId="{7F228D24-BCCF-4688-A465-0792D22C0401}" dt="2021-10-19T21:42:52.064" v="10341" actId="1076"/>
          <ac:spMkLst>
            <pc:docMk/>
            <pc:sldMk cId="1637171491" sldId="268"/>
            <ac:spMk id="13" creationId="{D28C4573-C932-40C8-A607-271A0ADA0856}"/>
          </ac:spMkLst>
        </pc:spChg>
        <pc:spChg chg="add mod">
          <ac:chgData name="Anna Ross" userId="5fe2b83c-7c1a-421f-bb20-b7b28a5a75c3" providerId="ADAL" clId="{7F228D24-BCCF-4688-A465-0792D22C0401}" dt="2021-10-19T21:43:18.938" v="10370" actId="1076"/>
          <ac:spMkLst>
            <pc:docMk/>
            <pc:sldMk cId="1637171491" sldId="268"/>
            <ac:spMk id="14" creationId="{0DFA2EE9-F022-4EB9-B19C-1D7D1221B1F3}"/>
          </ac:spMkLst>
        </pc:spChg>
        <pc:spChg chg="add mod">
          <ac:chgData name="Anna Ross" userId="5fe2b83c-7c1a-421f-bb20-b7b28a5a75c3" providerId="ADAL" clId="{7F228D24-BCCF-4688-A465-0792D22C0401}" dt="2021-10-19T05:50:04" v="10082" actId="1076"/>
          <ac:spMkLst>
            <pc:docMk/>
            <pc:sldMk cId="1637171491" sldId="268"/>
            <ac:spMk id="15" creationId="{AFEB06B6-F9FC-460D-B7E7-AF1584E45655}"/>
          </ac:spMkLst>
        </pc:spChg>
        <pc:spChg chg="add mod">
          <ac:chgData name="Anna Ross" userId="5fe2b83c-7c1a-421f-bb20-b7b28a5a75c3" providerId="ADAL" clId="{7F228D24-BCCF-4688-A465-0792D22C0401}" dt="2021-10-19T05:50:01.664" v="10081" actId="1076"/>
          <ac:spMkLst>
            <pc:docMk/>
            <pc:sldMk cId="1637171491" sldId="268"/>
            <ac:spMk id="16" creationId="{4413AB1D-9956-4D18-BD4E-F192C36CA230}"/>
          </ac:spMkLst>
        </pc:spChg>
        <pc:spChg chg="add mod">
          <ac:chgData name="Anna Ross" userId="5fe2b83c-7c1a-421f-bb20-b7b28a5a75c3" providerId="ADAL" clId="{7F228D24-BCCF-4688-A465-0792D22C0401}" dt="2021-10-19T05:51:09.641" v="10104" actId="1076"/>
          <ac:spMkLst>
            <pc:docMk/>
            <pc:sldMk cId="1637171491" sldId="268"/>
            <ac:spMk id="17" creationId="{81B4FD02-ED4A-4E28-BF04-0C3C2E39987D}"/>
          </ac:spMkLst>
        </pc:spChg>
        <pc:graphicFrameChg chg="add del mod modGraphic">
          <ac:chgData name="Anna Ross" userId="5fe2b83c-7c1a-421f-bb20-b7b28a5a75c3" providerId="ADAL" clId="{7F228D24-BCCF-4688-A465-0792D22C0401}" dt="2021-10-19T05:26:29.007" v="9257" actId="478"/>
          <ac:graphicFrameMkLst>
            <pc:docMk/>
            <pc:sldMk cId="1637171491" sldId="268"/>
            <ac:graphicFrameMk id="9" creationId="{D08C4243-762B-4829-B62A-507046582CC6}"/>
          </ac:graphicFrameMkLst>
        </pc:graphicFrameChg>
        <pc:picChg chg="mod">
          <ac:chgData name="Anna Ross" userId="5fe2b83c-7c1a-421f-bb20-b7b28a5a75c3" providerId="ADAL" clId="{7F228D24-BCCF-4688-A465-0792D22C0401}" dt="2021-10-19T05:39:25.916" v="10010" actId="1076"/>
          <ac:picMkLst>
            <pc:docMk/>
            <pc:sldMk cId="1637171491" sldId="268"/>
            <ac:picMk id="2" creationId="{0F77697F-3C70-4A1E-BF23-DE6188D79A35}"/>
          </ac:picMkLst>
        </pc:picChg>
        <pc:picChg chg="add mod">
          <ac:chgData name="Anna Ross" userId="5fe2b83c-7c1a-421f-bb20-b7b28a5a75c3" providerId="ADAL" clId="{7F228D24-BCCF-4688-A465-0792D22C0401}" dt="2021-10-17T23:00:23.409" v="2573" actId="1076"/>
          <ac:picMkLst>
            <pc:docMk/>
            <pc:sldMk cId="1637171491" sldId="268"/>
            <ac:picMk id="4" creationId="{F960AF26-BF2C-4892-8622-50238FEF2496}"/>
          </ac:picMkLst>
        </pc:picChg>
        <pc:picChg chg="mod">
          <ac:chgData name="Anna Ross" userId="5fe2b83c-7c1a-421f-bb20-b7b28a5a75c3" providerId="ADAL" clId="{7F228D24-BCCF-4688-A465-0792D22C0401}" dt="2021-10-19T05:23:47.168" v="9219" actId="688"/>
          <ac:picMkLst>
            <pc:docMk/>
            <pc:sldMk cId="1637171491" sldId="268"/>
            <ac:picMk id="5" creationId="{AE69E70C-4B84-47BA-BAB4-3159A5974EB0}"/>
          </ac:picMkLst>
        </pc:picChg>
        <pc:picChg chg="mod modCrop">
          <ac:chgData name="Anna Ross" userId="5fe2b83c-7c1a-421f-bb20-b7b28a5a75c3" providerId="ADAL" clId="{7F228D24-BCCF-4688-A465-0792D22C0401}" dt="2021-10-19T05:39:22.523" v="10009" actId="1076"/>
          <ac:picMkLst>
            <pc:docMk/>
            <pc:sldMk cId="1637171491" sldId="268"/>
            <ac:picMk id="7" creationId="{ECFB2E9A-B5D7-4021-AAD8-1458E847752C}"/>
          </ac:picMkLst>
        </pc:picChg>
        <pc:picChg chg="add mod modCrop">
          <ac:chgData name="Anna Ross" userId="5fe2b83c-7c1a-421f-bb20-b7b28a5a75c3" providerId="ADAL" clId="{7F228D24-BCCF-4688-A465-0792D22C0401}" dt="2021-10-19T05:50:08.631" v="10083" actId="1076"/>
          <ac:picMkLst>
            <pc:docMk/>
            <pc:sldMk cId="1637171491" sldId="268"/>
            <ac:picMk id="12" creationId="{4510AF88-13E0-4A92-A0E7-94C4DD56C441}"/>
          </ac:picMkLst>
        </pc:picChg>
        <pc:picChg chg="add mod">
          <ac:chgData name="Anna Ross" userId="5fe2b83c-7c1a-421f-bb20-b7b28a5a75c3" providerId="ADAL" clId="{7F228D24-BCCF-4688-A465-0792D22C0401}" dt="2021-10-19T05:50:12.695" v="10085" actId="1076"/>
          <ac:picMkLst>
            <pc:docMk/>
            <pc:sldMk cId="1637171491" sldId="268"/>
            <ac:picMk id="18" creationId="{A1A439BB-E449-45D5-A738-F5CD15E7010E}"/>
          </ac:picMkLst>
        </pc:picChg>
        <pc:picChg chg="add mod">
          <ac:chgData name="Anna Ross" userId="5fe2b83c-7c1a-421f-bb20-b7b28a5a75c3" providerId="ADAL" clId="{7F228D24-BCCF-4688-A465-0792D22C0401}" dt="2021-10-19T05:50:14.095" v="10086" actId="1076"/>
          <ac:picMkLst>
            <pc:docMk/>
            <pc:sldMk cId="1637171491" sldId="268"/>
            <ac:picMk id="19" creationId="{CF675D6E-D2A6-44E2-A0C5-AF0B9BECF62A}"/>
          </ac:picMkLst>
        </pc:picChg>
        <pc:picChg chg="add del mod">
          <ac:chgData name="Anna Ross" userId="5fe2b83c-7c1a-421f-bb20-b7b28a5a75c3" providerId="ADAL" clId="{7F228D24-BCCF-4688-A465-0792D22C0401}" dt="2021-10-19T05:41:54.822" v="10024" actId="478"/>
          <ac:picMkLst>
            <pc:docMk/>
            <pc:sldMk cId="1637171491" sldId="268"/>
            <ac:picMk id="21" creationId="{872B9A5E-3DDE-4741-96DC-74CC2BCBCF12}"/>
          </ac:picMkLst>
        </pc:picChg>
        <pc:picChg chg="add del mod">
          <ac:chgData name="Anna Ross" userId="5fe2b83c-7c1a-421f-bb20-b7b28a5a75c3" providerId="ADAL" clId="{7F228D24-BCCF-4688-A465-0792D22C0401}" dt="2021-10-19T05:42:43.024" v="10026"/>
          <ac:picMkLst>
            <pc:docMk/>
            <pc:sldMk cId="1637171491" sldId="268"/>
            <ac:picMk id="23" creationId="{A10692C6-B0E1-4931-A3B7-BF55340DB0A6}"/>
          </ac:picMkLst>
        </pc:picChg>
        <pc:picChg chg="add mod modCrop">
          <ac:chgData name="Anna Ross" userId="5fe2b83c-7c1a-421f-bb20-b7b28a5a75c3" providerId="ADAL" clId="{7F228D24-BCCF-4688-A465-0792D22C0401}" dt="2021-10-19T05:50:11.407" v="10084" actId="1076"/>
          <ac:picMkLst>
            <pc:docMk/>
            <pc:sldMk cId="1637171491" sldId="268"/>
            <ac:picMk id="25" creationId="{5BED0B29-65F0-40D5-BD01-8FCE387D1B06}"/>
          </ac:picMkLst>
        </pc:picChg>
        <pc:picChg chg="add mod">
          <ac:chgData name="Anna Ross" userId="5fe2b83c-7c1a-421f-bb20-b7b28a5a75c3" providerId="ADAL" clId="{7F228D24-BCCF-4688-A465-0792D22C0401}" dt="2021-10-19T05:50:15.488" v="10087" actId="1076"/>
          <ac:picMkLst>
            <pc:docMk/>
            <pc:sldMk cId="1637171491" sldId="268"/>
            <ac:picMk id="27" creationId="{10E3C871-C17C-4837-92E4-7E8D99FE7967}"/>
          </ac:picMkLst>
        </pc:picChg>
        <pc:cxnChg chg="add mod">
          <ac:chgData name="Anna Ross" userId="5fe2b83c-7c1a-421f-bb20-b7b28a5a75c3" providerId="ADAL" clId="{7F228D24-BCCF-4688-A465-0792D22C0401}" dt="2021-10-19T21:42:52.064" v="10341" actId="1076"/>
          <ac:cxnSpMkLst>
            <pc:docMk/>
            <pc:sldMk cId="1637171491" sldId="268"/>
            <ac:cxnSpMk id="29" creationId="{21934DB2-ED6E-4A46-9917-FCEA2266FFB1}"/>
          </ac:cxnSpMkLst>
        </pc:cxnChg>
        <pc:cxnChg chg="add mod">
          <ac:chgData name="Anna Ross" userId="5fe2b83c-7c1a-421f-bb20-b7b28a5a75c3" providerId="ADAL" clId="{7F228D24-BCCF-4688-A465-0792D22C0401}" dt="2021-10-19T21:43:18.938" v="10370" actId="1076"/>
          <ac:cxnSpMkLst>
            <pc:docMk/>
            <pc:sldMk cId="1637171491" sldId="268"/>
            <ac:cxnSpMk id="32" creationId="{1BBA6DE3-1CBF-4581-9B1E-2CF0418E904C}"/>
          </ac:cxnSpMkLst>
        </pc:cxnChg>
        <pc:cxnChg chg="add mod">
          <ac:chgData name="Anna Ross" userId="5fe2b83c-7c1a-421f-bb20-b7b28a5a75c3" providerId="ADAL" clId="{7F228D24-BCCF-4688-A465-0792D22C0401}" dt="2021-10-19T21:43:18.938" v="10370" actId="1076"/>
          <ac:cxnSpMkLst>
            <pc:docMk/>
            <pc:sldMk cId="1637171491" sldId="268"/>
            <ac:cxnSpMk id="34" creationId="{78E290BC-4B14-481B-A7F7-1828AC4D9284}"/>
          </ac:cxnSpMkLst>
        </pc:cxnChg>
        <pc:cxnChg chg="add mod">
          <ac:chgData name="Anna Ross" userId="5fe2b83c-7c1a-421f-bb20-b7b28a5a75c3" providerId="ADAL" clId="{7F228D24-BCCF-4688-A465-0792D22C0401}" dt="2021-10-19T05:50:04" v="10082" actId="1076"/>
          <ac:cxnSpMkLst>
            <pc:docMk/>
            <pc:sldMk cId="1637171491" sldId="268"/>
            <ac:cxnSpMk id="36" creationId="{389693A9-615B-445B-A191-7E8DC8154D88}"/>
          </ac:cxnSpMkLst>
        </pc:cxnChg>
      </pc:sldChg>
      <pc:sldChg chg="modSp new del mod">
        <pc:chgData name="Anna Ross" userId="5fe2b83c-7c1a-421f-bb20-b7b28a5a75c3" providerId="ADAL" clId="{7F228D24-BCCF-4688-A465-0792D22C0401}" dt="2021-10-18T03:58:20.831" v="2905" actId="2696"/>
        <pc:sldMkLst>
          <pc:docMk/>
          <pc:sldMk cId="1592820797" sldId="269"/>
        </pc:sldMkLst>
        <pc:spChg chg="mod">
          <ac:chgData name="Anna Ross" userId="5fe2b83c-7c1a-421f-bb20-b7b28a5a75c3" providerId="ADAL" clId="{7F228D24-BCCF-4688-A465-0792D22C0401}" dt="2021-10-18T03:07:35.941" v="2796" actId="2711"/>
          <ac:spMkLst>
            <pc:docMk/>
            <pc:sldMk cId="1592820797" sldId="269"/>
            <ac:spMk id="2" creationId="{E8F7D4FD-540A-4BC6-A595-B8F4206ECBFB}"/>
          </ac:spMkLst>
        </pc:spChg>
      </pc:sldChg>
      <pc:sldChg chg="addSp modSp mod">
        <pc:chgData name="Anna Ross" userId="5fe2b83c-7c1a-421f-bb20-b7b28a5a75c3" providerId="ADAL" clId="{7F228D24-BCCF-4688-A465-0792D22C0401}" dt="2021-10-20T03:54:00.181" v="15383" actId="20577"/>
        <pc:sldMkLst>
          <pc:docMk/>
          <pc:sldMk cId="3466267366" sldId="269"/>
        </pc:sldMkLst>
        <pc:graphicFrameChg chg="add mod modGraphic">
          <ac:chgData name="Anna Ross" userId="5fe2b83c-7c1a-421f-bb20-b7b28a5a75c3" providerId="ADAL" clId="{7F228D24-BCCF-4688-A465-0792D22C0401}" dt="2021-10-20T03:54:00.181" v="15383" actId="20577"/>
          <ac:graphicFrameMkLst>
            <pc:docMk/>
            <pc:sldMk cId="3466267366" sldId="269"/>
            <ac:graphicFrameMk id="2" creationId="{62E6487F-E116-48D6-B844-28113AAC6C12}"/>
          </ac:graphicFrameMkLst>
        </pc:graphicFrameChg>
      </pc:sldChg>
      <pc:sldChg chg="addSp delSp modSp new mod">
        <pc:chgData name="Anna Ross" userId="5fe2b83c-7c1a-421f-bb20-b7b28a5a75c3" providerId="ADAL" clId="{7F228D24-BCCF-4688-A465-0792D22C0401}" dt="2021-10-20T05:15:18.823" v="15403" actId="478"/>
        <pc:sldMkLst>
          <pc:docMk/>
          <pc:sldMk cId="2329870547" sldId="270"/>
        </pc:sldMkLst>
        <pc:spChg chg="mod">
          <ac:chgData name="Anna Ross" userId="5fe2b83c-7c1a-421f-bb20-b7b28a5a75c3" providerId="ADAL" clId="{7F228D24-BCCF-4688-A465-0792D22C0401}" dt="2021-10-18T03:54:40.972" v="2901" actId="1076"/>
          <ac:spMkLst>
            <pc:docMk/>
            <pc:sldMk cId="2329870547" sldId="270"/>
            <ac:spMk id="2" creationId="{3BFAAF23-1D59-4DD7-A6BE-8BF18FB21711}"/>
          </ac:spMkLst>
        </pc:spChg>
        <pc:spChg chg="add mod">
          <ac:chgData name="Anna Ross" userId="5fe2b83c-7c1a-421f-bb20-b7b28a5a75c3" providerId="ADAL" clId="{7F228D24-BCCF-4688-A465-0792D22C0401}" dt="2021-10-20T00:31:54.010" v="13062" actId="1076"/>
          <ac:spMkLst>
            <pc:docMk/>
            <pc:sldMk cId="2329870547" sldId="270"/>
            <ac:spMk id="3" creationId="{A71235BA-563A-411D-8DE4-9DF3CD9EA892}"/>
          </ac:spMkLst>
        </pc:spChg>
        <pc:spChg chg="del">
          <ac:chgData name="Anna Ross" userId="5fe2b83c-7c1a-421f-bb20-b7b28a5a75c3" providerId="ADAL" clId="{7F228D24-BCCF-4688-A465-0792D22C0401}" dt="2021-10-17T23:20:52.242" v="2633" actId="478"/>
          <ac:spMkLst>
            <pc:docMk/>
            <pc:sldMk cId="2329870547" sldId="270"/>
            <ac:spMk id="3" creationId="{CB35E874-3CBE-4EE1-AA45-7A26E7C6AF17}"/>
          </ac:spMkLst>
        </pc:spChg>
        <pc:spChg chg="add mod">
          <ac:chgData name="Anna Ross" userId="5fe2b83c-7c1a-421f-bb20-b7b28a5a75c3" providerId="ADAL" clId="{7F228D24-BCCF-4688-A465-0792D22C0401}" dt="2021-10-20T00:33:22.931" v="13290" actId="1076"/>
          <ac:spMkLst>
            <pc:docMk/>
            <pc:sldMk cId="2329870547" sldId="270"/>
            <ac:spMk id="42" creationId="{DC0E4653-D50C-42D6-AA8C-D4472E2819A0}"/>
          </ac:spMkLst>
        </pc:spChg>
        <pc:picChg chg="del">
          <ac:chgData name="Anna Ross" userId="5fe2b83c-7c1a-421f-bb20-b7b28a5a75c3" providerId="ADAL" clId="{7F228D24-BCCF-4688-A465-0792D22C0401}" dt="2021-10-19T00:32:22.611" v="3700" actId="478"/>
          <ac:picMkLst>
            <pc:docMk/>
            <pc:sldMk cId="2329870547" sldId="270"/>
            <ac:picMk id="4" creationId="{81EDAB81-7052-4D3A-8B7E-C1594747C796}"/>
          </ac:picMkLst>
        </pc:picChg>
        <pc:picChg chg="mod">
          <ac:chgData name="Anna Ross" userId="5fe2b83c-7c1a-421f-bb20-b7b28a5a75c3" providerId="ADAL" clId="{7F228D24-BCCF-4688-A465-0792D22C0401}" dt="2021-10-20T05:15:11.549" v="15397" actId="1076"/>
          <ac:picMkLst>
            <pc:docMk/>
            <pc:sldMk cId="2329870547" sldId="270"/>
            <ac:picMk id="5" creationId="{51C101E2-0F08-46DF-B78C-491BE87FC0B7}"/>
          </ac:picMkLst>
        </pc:picChg>
        <pc:picChg chg="add del mod">
          <ac:chgData name="Anna Ross" userId="5fe2b83c-7c1a-421f-bb20-b7b28a5a75c3" providerId="ADAL" clId="{7F228D24-BCCF-4688-A465-0792D22C0401}" dt="2021-10-17T23:34:49.966" v="2653" actId="478"/>
          <ac:picMkLst>
            <pc:docMk/>
            <pc:sldMk cId="2329870547" sldId="270"/>
            <ac:picMk id="5" creationId="{B05469D6-8226-4498-8028-B2444BC1E2E2}"/>
          </ac:picMkLst>
        </pc:picChg>
        <pc:picChg chg="add mod">
          <ac:chgData name="Anna Ross" userId="5fe2b83c-7c1a-421f-bb20-b7b28a5a75c3" providerId="ADAL" clId="{7F228D24-BCCF-4688-A465-0792D22C0401}" dt="2021-10-19T03:30:18.899" v="6553" actId="1076"/>
          <ac:picMkLst>
            <pc:docMk/>
            <pc:sldMk cId="2329870547" sldId="270"/>
            <ac:picMk id="7" creationId="{410F79B0-0C11-4E18-9890-DC202E566E44}"/>
          </ac:picMkLst>
        </pc:picChg>
        <pc:picChg chg="add del mod">
          <ac:chgData name="Anna Ross" userId="5fe2b83c-7c1a-421f-bb20-b7b28a5a75c3" providerId="ADAL" clId="{7F228D24-BCCF-4688-A465-0792D22C0401}" dt="2021-10-17T23:34:49.478" v="2652" actId="478"/>
          <ac:picMkLst>
            <pc:docMk/>
            <pc:sldMk cId="2329870547" sldId="270"/>
            <ac:picMk id="7" creationId="{5E2A0BEA-66B5-4D3E-B008-D2C5BCD6F321}"/>
          </ac:picMkLst>
        </pc:picChg>
        <pc:picChg chg="add mod modCrop">
          <ac:chgData name="Anna Ross" userId="5fe2b83c-7c1a-421f-bb20-b7b28a5a75c3" providerId="ADAL" clId="{7F228D24-BCCF-4688-A465-0792D22C0401}" dt="2021-10-20T00:33:32.049" v="13296" actId="1076"/>
          <ac:picMkLst>
            <pc:docMk/>
            <pc:sldMk cId="2329870547" sldId="270"/>
            <ac:picMk id="9" creationId="{A82695D3-AB56-410E-923F-751C5D950C20}"/>
          </ac:picMkLst>
        </pc:picChg>
        <pc:picChg chg="add mod modCrop">
          <ac:chgData name="Anna Ross" userId="5fe2b83c-7c1a-421f-bb20-b7b28a5a75c3" providerId="ADAL" clId="{7F228D24-BCCF-4688-A465-0792D22C0401}" dt="2021-10-18T03:54:46.763" v="2902" actId="1076"/>
          <ac:picMkLst>
            <pc:docMk/>
            <pc:sldMk cId="2329870547" sldId="270"/>
            <ac:picMk id="11" creationId="{770DD136-CE64-445D-A875-E23A498D5245}"/>
          </ac:picMkLst>
        </pc:picChg>
        <pc:picChg chg="add del mod">
          <ac:chgData name="Anna Ross" userId="5fe2b83c-7c1a-421f-bb20-b7b28a5a75c3" providerId="ADAL" clId="{7F228D24-BCCF-4688-A465-0792D22C0401}" dt="2021-10-18T01:10:34.787" v="2728" actId="478"/>
          <ac:picMkLst>
            <pc:docMk/>
            <pc:sldMk cId="2329870547" sldId="270"/>
            <ac:picMk id="13" creationId="{EB023BC6-B1AE-4BAA-9C8E-C34C14E97264}"/>
          </ac:picMkLst>
        </pc:picChg>
        <pc:picChg chg="add mod">
          <ac:chgData name="Anna Ross" userId="5fe2b83c-7c1a-421f-bb20-b7b28a5a75c3" providerId="ADAL" clId="{7F228D24-BCCF-4688-A465-0792D22C0401}" dt="2021-10-19T23:32:58.203" v="12963" actId="1076"/>
          <ac:picMkLst>
            <pc:docMk/>
            <pc:sldMk cId="2329870547" sldId="270"/>
            <ac:picMk id="15" creationId="{8BD96887-1C1D-4562-B03C-50A7107A25DC}"/>
          </ac:picMkLst>
        </pc:picChg>
        <pc:picChg chg="add del mod">
          <ac:chgData name="Anna Ross" userId="5fe2b83c-7c1a-421f-bb20-b7b28a5a75c3" providerId="ADAL" clId="{7F228D24-BCCF-4688-A465-0792D22C0401}" dt="2021-10-18T01:12:40.084" v="2744" actId="478"/>
          <ac:picMkLst>
            <pc:docMk/>
            <pc:sldMk cId="2329870547" sldId="270"/>
            <ac:picMk id="17" creationId="{C77DB5F9-3199-4B86-899B-44CAB1B9D63C}"/>
          </ac:picMkLst>
        </pc:picChg>
        <pc:picChg chg="add del mod">
          <ac:chgData name="Anna Ross" userId="5fe2b83c-7c1a-421f-bb20-b7b28a5a75c3" providerId="ADAL" clId="{7F228D24-BCCF-4688-A465-0792D22C0401}" dt="2021-10-18T01:11:08.852" v="2730" actId="478"/>
          <ac:picMkLst>
            <pc:docMk/>
            <pc:sldMk cId="2329870547" sldId="270"/>
            <ac:picMk id="19" creationId="{64B7DC3A-EEF8-4055-9026-28D1B7B982DB}"/>
          </ac:picMkLst>
        </pc:picChg>
        <pc:picChg chg="add del mod">
          <ac:chgData name="Anna Ross" userId="5fe2b83c-7c1a-421f-bb20-b7b28a5a75c3" providerId="ADAL" clId="{7F228D24-BCCF-4688-A465-0792D22C0401}" dt="2021-10-18T01:11:11.374" v="2732" actId="478"/>
          <ac:picMkLst>
            <pc:docMk/>
            <pc:sldMk cId="2329870547" sldId="270"/>
            <ac:picMk id="21" creationId="{83AE3563-0B38-4BDB-B186-C97D8BCB4891}"/>
          </ac:picMkLst>
        </pc:picChg>
        <pc:picChg chg="add del mod">
          <ac:chgData name="Anna Ross" userId="5fe2b83c-7c1a-421f-bb20-b7b28a5a75c3" providerId="ADAL" clId="{7F228D24-BCCF-4688-A465-0792D22C0401}" dt="2021-10-18T01:11:13.093" v="2734" actId="478"/>
          <ac:picMkLst>
            <pc:docMk/>
            <pc:sldMk cId="2329870547" sldId="270"/>
            <ac:picMk id="23" creationId="{4788FC2B-CE38-4884-B7A5-7B5521A265AE}"/>
          </ac:picMkLst>
        </pc:picChg>
        <pc:picChg chg="add mod">
          <ac:chgData name="Anna Ross" userId="5fe2b83c-7c1a-421f-bb20-b7b28a5a75c3" providerId="ADAL" clId="{7F228D24-BCCF-4688-A465-0792D22C0401}" dt="2021-10-19T22:20:03.876" v="11055" actId="1076"/>
          <ac:picMkLst>
            <pc:docMk/>
            <pc:sldMk cId="2329870547" sldId="270"/>
            <ac:picMk id="25" creationId="{8814DD30-3277-43D3-B0E8-659B858ACFE7}"/>
          </ac:picMkLst>
        </pc:picChg>
        <pc:picChg chg="add mod">
          <ac:chgData name="Anna Ross" userId="5fe2b83c-7c1a-421f-bb20-b7b28a5a75c3" providerId="ADAL" clId="{7F228D24-BCCF-4688-A465-0792D22C0401}" dt="2021-10-18T01:13:58.878" v="2750" actId="1076"/>
          <ac:picMkLst>
            <pc:docMk/>
            <pc:sldMk cId="2329870547" sldId="270"/>
            <ac:picMk id="27" creationId="{FFC7E1CD-B370-4EF6-80DF-40526EA59C98}"/>
          </ac:picMkLst>
        </pc:picChg>
        <pc:picChg chg="add mod modCrop">
          <ac:chgData name="Anna Ross" userId="5fe2b83c-7c1a-421f-bb20-b7b28a5a75c3" providerId="ADAL" clId="{7F228D24-BCCF-4688-A465-0792D22C0401}" dt="2021-10-19T23:32:58.203" v="12963" actId="1076"/>
          <ac:picMkLst>
            <pc:docMk/>
            <pc:sldMk cId="2329870547" sldId="270"/>
            <ac:picMk id="29" creationId="{5197DCEB-64C1-4C79-93DF-57690A6A4647}"/>
          </ac:picMkLst>
        </pc:picChg>
        <pc:picChg chg="add mod">
          <ac:chgData name="Anna Ross" userId="5fe2b83c-7c1a-421f-bb20-b7b28a5a75c3" providerId="ADAL" clId="{7F228D24-BCCF-4688-A465-0792D22C0401}" dt="2021-10-18T03:20:37.216" v="2846" actId="1076"/>
          <ac:picMkLst>
            <pc:docMk/>
            <pc:sldMk cId="2329870547" sldId="270"/>
            <ac:picMk id="31" creationId="{C6466AEF-9898-4E4A-BC3E-BCE95802B7CC}"/>
          </ac:picMkLst>
        </pc:picChg>
        <pc:picChg chg="add del mod">
          <ac:chgData name="Anna Ross" userId="5fe2b83c-7c1a-421f-bb20-b7b28a5a75c3" providerId="ADAL" clId="{7F228D24-BCCF-4688-A465-0792D22C0401}" dt="2021-10-18T03:22:47.593" v="2857" actId="478"/>
          <ac:picMkLst>
            <pc:docMk/>
            <pc:sldMk cId="2329870547" sldId="270"/>
            <ac:picMk id="33" creationId="{33285F34-DB6A-45A2-A031-7BD8E80D08FE}"/>
          </ac:picMkLst>
        </pc:picChg>
        <pc:picChg chg="add mod modCrop">
          <ac:chgData name="Anna Ross" userId="5fe2b83c-7c1a-421f-bb20-b7b28a5a75c3" providerId="ADAL" clId="{7F228D24-BCCF-4688-A465-0792D22C0401}" dt="2021-10-19T22:20:08.810" v="11057" actId="1076"/>
          <ac:picMkLst>
            <pc:docMk/>
            <pc:sldMk cId="2329870547" sldId="270"/>
            <ac:picMk id="35" creationId="{554835A7-CB41-48E5-98B2-923891A46EEA}"/>
          </ac:picMkLst>
        </pc:picChg>
        <pc:picChg chg="add mod modCrop">
          <ac:chgData name="Anna Ross" userId="5fe2b83c-7c1a-421f-bb20-b7b28a5a75c3" providerId="ADAL" clId="{7F228D24-BCCF-4688-A465-0792D22C0401}" dt="2021-10-19T22:20:07.242" v="11056" actId="1076"/>
          <ac:picMkLst>
            <pc:docMk/>
            <pc:sldMk cId="2329870547" sldId="270"/>
            <ac:picMk id="37" creationId="{BF959253-CE66-4696-8009-D8B21363CFAF}"/>
          </ac:picMkLst>
        </pc:picChg>
        <pc:cxnChg chg="add del mod">
          <ac:chgData name="Anna Ross" userId="5fe2b83c-7c1a-421f-bb20-b7b28a5a75c3" providerId="ADAL" clId="{7F228D24-BCCF-4688-A465-0792D22C0401}" dt="2021-10-19T22:18:53.110" v="11036" actId="478"/>
          <ac:cxnSpMkLst>
            <pc:docMk/>
            <pc:sldMk cId="2329870547" sldId="270"/>
            <ac:cxnSpMk id="7" creationId="{78966803-34EB-4469-AA56-D92C3501E2D2}"/>
          </ac:cxnSpMkLst>
        </pc:cxnChg>
        <pc:cxnChg chg="add del mod">
          <ac:chgData name="Anna Ross" userId="5fe2b83c-7c1a-421f-bb20-b7b28a5a75c3" providerId="ADAL" clId="{7F228D24-BCCF-4688-A465-0792D22C0401}" dt="2021-10-20T05:15:10.136" v="15396" actId="478"/>
          <ac:cxnSpMkLst>
            <pc:docMk/>
            <pc:sldMk cId="2329870547" sldId="270"/>
            <ac:cxnSpMk id="16" creationId="{059F190E-22CA-4E11-9F95-BFBBE61718D7}"/>
          </ac:cxnSpMkLst>
        </pc:cxnChg>
        <pc:cxnChg chg="add del mod">
          <ac:chgData name="Anna Ross" userId="5fe2b83c-7c1a-421f-bb20-b7b28a5a75c3" providerId="ADAL" clId="{7F228D24-BCCF-4688-A465-0792D22C0401}" dt="2021-10-19T22:21:05.162" v="11058" actId="478"/>
          <ac:cxnSpMkLst>
            <pc:docMk/>
            <pc:sldMk cId="2329870547" sldId="270"/>
            <ac:cxnSpMk id="18" creationId="{8D97102F-8BED-44FC-87DF-7B2567E0DD5A}"/>
          </ac:cxnSpMkLst>
        </pc:cxnChg>
        <pc:cxnChg chg="add del mod">
          <ac:chgData name="Anna Ross" userId="5fe2b83c-7c1a-421f-bb20-b7b28a5a75c3" providerId="ADAL" clId="{7F228D24-BCCF-4688-A465-0792D22C0401}" dt="2021-10-19T22:19:36.267" v="11048" actId="478"/>
          <ac:cxnSpMkLst>
            <pc:docMk/>
            <pc:sldMk cId="2329870547" sldId="270"/>
            <ac:cxnSpMk id="20" creationId="{E852FEA8-4C99-42D7-9344-30DED9069BDE}"/>
          </ac:cxnSpMkLst>
        </pc:cxnChg>
        <pc:cxnChg chg="add del mod">
          <ac:chgData name="Anna Ross" userId="5fe2b83c-7c1a-421f-bb20-b7b28a5a75c3" providerId="ADAL" clId="{7F228D24-BCCF-4688-A465-0792D22C0401}" dt="2021-10-19T22:19:08.580" v="11042" actId="478"/>
          <ac:cxnSpMkLst>
            <pc:docMk/>
            <pc:sldMk cId="2329870547" sldId="270"/>
            <ac:cxnSpMk id="24" creationId="{000C3CDC-E608-44E9-944A-46223CCD2FF2}"/>
          </ac:cxnSpMkLst>
        </pc:cxnChg>
        <pc:cxnChg chg="add del mod">
          <ac:chgData name="Anna Ross" userId="5fe2b83c-7c1a-421f-bb20-b7b28a5a75c3" providerId="ADAL" clId="{7F228D24-BCCF-4688-A465-0792D22C0401}" dt="2021-10-20T05:14:59.806" v="15394" actId="478"/>
          <ac:cxnSpMkLst>
            <pc:docMk/>
            <pc:sldMk cId="2329870547" sldId="270"/>
            <ac:cxnSpMk id="32" creationId="{CCA95DEB-176C-4856-A774-A4B27F1CCD8A}"/>
          </ac:cxnSpMkLst>
        </pc:cxnChg>
        <pc:cxnChg chg="add del mod">
          <ac:chgData name="Anna Ross" userId="5fe2b83c-7c1a-421f-bb20-b7b28a5a75c3" providerId="ADAL" clId="{7F228D24-BCCF-4688-A465-0792D22C0401}" dt="2021-10-20T05:15:13.246" v="15398" actId="478"/>
          <ac:cxnSpMkLst>
            <pc:docMk/>
            <pc:sldMk cId="2329870547" sldId="270"/>
            <ac:cxnSpMk id="34" creationId="{46B91675-E436-435F-98EB-6BEED8460588}"/>
          </ac:cxnSpMkLst>
        </pc:cxnChg>
        <pc:cxnChg chg="add del mod">
          <ac:chgData name="Anna Ross" userId="5fe2b83c-7c1a-421f-bb20-b7b28a5a75c3" providerId="ADAL" clId="{7F228D24-BCCF-4688-A465-0792D22C0401}" dt="2021-10-20T05:15:14.854" v="15400" actId="478"/>
          <ac:cxnSpMkLst>
            <pc:docMk/>
            <pc:sldMk cId="2329870547" sldId="270"/>
            <ac:cxnSpMk id="39" creationId="{3B2F6A64-20F7-406C-970A-7EF987C07AC5}"/>
          </ac:cxnSpMkLst>
        </pc:cxnChg>
        <pc:cxnChg chg="add del mod">
          <ac:chgData name="Anna Ross" userId="5fe2b83c-7c1a-421f-bb20-b7b28a5a75c3" providerId="ADAL" clId="{7F228D24-BCCF-4688-A465-0792D22C0401}" dt="2021-10-20T05:15:16.390" v="15401" actId="478"/>
          <ac:cxnSpMkLst>
            <pc:docMk/>
            <pc:sldMk cId="2329870547" sldId="270"/>
            <ac:cxnSpMk id="43" creationId="{4A20B99F-9C2D-4A7F-8406-6F9EFC949FBF}"/>
          </ac:cxnSpMkLst>
        </pc:cxnChg>
        <pc:cxnChg chg="add del mod">
          <ac:chgData name="Anna Ross" userId="5fe2b83c-7c1a-421f-bb20-b7b28a5a75c3" providerId="ADAL" clId="{7F228D24-BCCF-4688-A465-0792D22C0401}" dt="2021-10-20T05:15:18.823" v="15403" actId="478"/>
          <ac:cxnSpMkLst>
            <pc:docMk/>
            <pc:sldMk cId="2329870547" sldId="270"/>
            <ac:cxnSpMk id="48" creationId="{3A089A19-44CF-4E7E-97F7-CC14EC48AF12}"/>
          </ac:cxnSpMkLst>
        </pc:cxnChg>
        <pc:cxnChg chg="add del mod">
          <ac:chgData name="Anna Ross" userId="5fe2b83c-7c1a-421f-bb20-b7b28a5a75c3" providerId="ADAL" clId="{7F228D24-BCCF-4688-A465-0792D22C0401}" dt="2021-10-20T05:15:17.935" v="15402" actId="478"/>
          <ac:cxnSpMkLst>
            <pc:docMk/>
            <pc:sldMk cId="2329870547" sldId="270"/>
            <ac:cxnSpMk id="54" creationId="{0045F6B3-D5D2-4C71-9E67-07BEA745D0C1}"/>
          </ac:cxnSpMkLst>
        </pc:cxnChg>
        <pc:cxnChg chg="add del mod">
          <ac:chgData name="Anna Ross" userId="5fe2b83c-7c1a-421f-bb20-b7b28a5a75c3" providerId="ADAL" clId="{7F228D24-BCCF-4688-A465-0792D22C0401}" dt="2021-10-20T05:15:14.021" v="15399" actId="478"/>
          <ac:cxnSpMkLst>
            <pc:docMk/>
            <pc:sldMk cId="2329870547" sldId="270"/>
            <ac:cxnSpMk id="57" creationId="{BD721D9B-CD4A-4008-BA76-F3700768A468}"/>
          </ac:cxnSpMkLst>
        </pc:cxnChg>
      </pc:sldChg>
      <pc:sldChg chg="addSp modSp mod">
        <pc:chgData name="Anna Ross" userId="5fe2b83c-7c1a-421f-bb20-b7b28a5a75c3" providerId="ADAL" clId="{7F228D24-BCCF-4688-A465-0792D22C0401}" dt="2021-10-19T04:01:34.190" v="7326" actId="20577"/>
        <pc:sldMkLst>
          <pc:docMk/>
          <pc:sldMk cId="1296647210" sldId="271"/>
        </pc:sldMkLst>
        <pc:spChg chg="add mod">
          <ac:chgData name="Anna Ross" userId="5fe2b83c-7c1a-421f-bb20-b7b28a5a75c3" providerId="ADAL" clId="{7F228D24-BCCF-4688-A465-0792D22C0401}" dt="2021-10-19T04:01:34.190" v="7326" actId="20577"/>
          <ac:spMkLst>
            <pc:docMk/>
            <pc:sldMk cId="1296647210" sldId="271"/>
            <ac:spMk id="18" creationId="{05A0BF65-8FA3-4587-8C1E-4183AD038E62}"/>
          </ac:spMkLst>
        </pc:spChg>
        <pc:picChg chg="mod">
          <ac:chgData name="Anna Ross" userId="5fe2b83c-7c1a-421f-bb20-b7b28a5a75c3" providerId="ADAL" clId="{7F228D24-BCCF-4688-A465-0792D22C0401}" dt="2021-10-19T00:49:21.312" v="4034" actId="1076"/>
          <ac:picMkLst>
            <pc:docMk/>
            <pc:sldMk cId="1296647210" sldId="271"/>
            <ac:picMk id="6" creationId="{5B66CE28-E6CA-4D3A-A05C-B4883865F49B}"/>
          </ac:picMkLst>
        </pc:picChg>
        <pc:picChg chg="add mod modCrop">
          <ac:chgData name="Anna Ross" userId="5fe2b83c-7c1a-421f-bb20-b7b28a5a75c3" providerId="ADAL" clId="{7F228D24-BCCF-4688-A465-0792D22C0401}" dt="2021-10-19T00:48:59.270" v="4029" actId="1076"/>
          <ac:picMkLst>
            <pc:docMk/>
            <pc:sldMk cId="1296647210" sldId="271"/>
            <ac:picMk id="17" creationId="{94430DC1-A672-4408-AF6E-9BA61D370A50}"/>
          </ac:picMkLst>
        </pc:picChg>
      </pc:sldChg>
      <pc:sldChg chg="addSp delSp modSp new mod">
        <pc:chgData name="Anna Ross" userId="5fe2b83c-7c1a-421f-bb20-b7b28a5a75c3" providerId="ADAL" clId="{7F228D24-BCCF-4688-A465-0792D22C0401}" dt="2021-10-20T05:20:35.878" v="15428" actId="1076"/>
        <pc:sldMkLst>
          <pc:docMk/>
          <pc:sldMk cId="29375321" sldId="272"/>
        </pc:sldMkLst>
        <pc:spChg chg="mod">
          <ac:chgData name="Anna Ross" userId="5fe2b83c-7c1a-421f-bb20-b7b28a5a75c3" providerId="ADAL" clId="{7F228D24-BCCF-4688-A465-0792D22C0401}" dt="2021-10-18T03:58:43.446" v="2918" actId="2711"/>
          <ac:spMkLst>
            <pc:docMk/>
            <pc:sldMk cId="29375321" sldId="272"/>
            <ac:spMk id="2" creationId="{05FB54C4-880F-4FB0-887C-1689E0DE3FDC}"/>
          </ac:spMkLst>
        </pc:spChg>
        <pc:spChg chg="add del mod">
          <ac:chgData name="Anna Ross" userId="5fe2b83c-7c1a-421f-bb20-b7b28a5a75c3" providerId="ADAL" clId="{7F228D24-BCCF-4688-A465-0792D22C0401}" dt="2021-10-20T05:20:09.200" v="15424" actId="478"/>
          <ac:spMkLst>
            <pc:docMk/>
            <pc:sldMk cId="29375321" sldId="272"/>
            <ac:spMk id="8" creationId="{51C9392E-CDF6-4517-BE86-51AC13BF686C}"/>
          </ac:spMkLst>
        </pc:spChg>
        <pc:spChg chg="add mod">
          <ac:chgData name="Anna Ross" userId="5fe2b83c-7c1a-421f-bb20-b7b28a5a75c3" providerId="ADAL" clId="{7F228D24-BCCF-4688-A465-0792D22C0401}" dt="2021-10-19T22:16:31.195" v="11010" actId="1076"/>
          <ac:spMkLst>
            <pc:docMk/>
            <pc:sldMk cId="29375321" sldId="272"/>
            <ac:spMk id="13" creationId="{27776178-E8C2-49B7-B4A8-93FE906B23D2}"/>
          </ac:spMkLst>
        </pc:spChg>
        <pc:spChg chg="add del mod">
          <ac:chgData name="Anna Ross" userId="5fe2b83c-7c1a-421f-bb20-b7b28a5a75c3" providerId="ADAL" clId="{7F228D24-BCCF-4688-A465-0792D22C0401}" dt="2021-10-20T05:20:07.696" v="15423" actId="478"/>
          <ac:spMkLst>
            <pc:docMk/>
            <pc:sldMk cId="29375321" sldId="272"/>
            <ac:spMk id="14" creationId="{97F94543-8323-47F9-9162-31A888AE0831}"/>
          </ac:spMkLst>
        </pc:spChg>
        <pc:spChg chg="add del mod">
          <ac:chgData name="Anna Ross" userId="5fe2b83c-7c1a-421f-bb20-b7b28a5a75c3" providerId="ADAL" clId="{7F228D24-BCCF-4688-A465-0792D22C0401}" dt="2021-10-19T00:33:26.114" v="3728" actId="21"/>
          <ac:spMkLst>
            <pc:docMk/>
            <pc:sldMk cId="29375321" sldId="272"/>
            <ac:spMk id="20" creationId="{793EE510-F4D3-4020-B4D0-9B1A8A8EE84C}"/>
          </ac:spMkLst>
        </pc:spChg>
        <pc:spChg chg="add del mod">
          <ac:chgData name="Anna Ross" userId="5fe2b83c-7c1a-421f-bb20-b7b28a5a75c3" providerId="ADAL" clId="{7F228D24-BCCF-4688-A465-0792D22C0401}" dt="2021-10-20T05:20:16.072" v="15426" actId="478"/>
          <ac:spMkLst>
            <pc:docMk/>
            <pc:sldMk cId="29375321" sldId="272"/>
            <ac:spMk id="20" creationId="{89A88338-7FAE-4484-9278-28CA9EB68087}"/>
          </ac:spMkLst>
        </pc:spChg>
        <pc:spChg chg="add mod">
          <ac:chgData name="Anna Ross" userId="5fe2b83c-7c1a-421f-bb20-b7b28a5a75c3" providerId="ADAL" clId="{7F228D24-BCCF-4688-A465-0792D22C0401}" dt="2021-10-19T01:15:51.679" v="4895" actId="14100"/>
          <ac:spMkLst>
            <pc:docMk/>
            <pc:sldMk cId="29375321" sldId="272"/>
            <ac:spMk id="24" creationId="{ACADB162-5DEE-4110-9E1E-8960E3E70559}"/>
          </ac:spMkLst>
        </pc:spChg>
        <pc:spChg chg="add del mod">
          <ac:chgData name="Anna Ross" userId="5fe2b83c-7c1a-421f-bb20-b7b28a5a75c3" providerId="ADAL" clId="{7F228D24-BCCF-4688-A465-0792D22C0401}" dt="2021-10-20T05:19:47.120" v="15415" actId="478"/>
          <ac:spMkLst>
            <pc:docMk/>
            <pc:sldMk cId="29375321" sldId="272"/>
            <ac:spMk id="35" creationId="{855CB175-B185-421B-9D71-C2391A96642C}"/>
          </ac:spMkLst>
        </pc:spChg>
        <pc:spChg chg="add del mod">
          <ac:chgData name="Anna Ross" userId="5fe2b83c-7c1a-421f-bb20-b7b28a5a75c3" providerId="ADAL" clId="{7F228D24-BCCF-4688-A465-0792D22C0401}" dt="2021-10-20T05:19:50.503" v="15418" actId="478"/>
          <ac:spMkLst>
            <pc:docMk/>
            <pc:sldMk cId="29375321" sldId="272"/>
            <ac:spMk id="38" creationId="{F5980B39-A826-4C8E-B11B-A80A267E518B}"/>
          </ac:spMkLst>
        </pc:spChg>
        <pc:spChg chg="add del mod">
          <ac:chgData name="Anna Ross" userId="5fe2b83c-7c1a-421f-bb20-b7b28a5a75c3" providerId="ADAL" clId="{7F228D24-BCCF-4688-A465-0792D22C0401}" dt="2021-10-20T05:19:26.728" v="15410" actId="478"/>
          <ac:spMkLst>
            <pc:docMk/>
            <pc:sldMk cId="29375321" sldId="272"/>
            <ac:spMk id="41" creationId="{443DF93A-E5E9-44D9-B9C3-2C5EA0104A96}"/>
          </ac:spMkLst>
        </pc:spChg>
        <pc:picChg chg="add mod modCrop">
          <ac:chgData name="Anna Ross" userId="5fe2b83c-7c1a-421f-bb20-b7b28a5a75c3" providerId="ADAL" clId="{7F228D24-BCCF-4688-A465-0792D22C0401}" dt="2021-10-18T23:43:50.580" v="3699" actId="732"/>
          <ac:picMkLst>
            <pc:docMk/>
            <pc:sldMk cId="29375321" sldId="272"/>
            <ac:picMk id="3" creationId="{CD7FC747-96EB-42EB-92B2-9188FBAAFF74}"/>
          </ac:picMkLst>
        </pc:picChg>
        <pc:picChg chg="mod">
          <ac:chgData name="Anna Ross" userId="5fe2b83c-7c1a-421f-bb20-b7b28a5a75c3" providerId="ADAL" clId="{7F228D24-BCCF-4688-A465-0792D22C0401}" dt="2021-10-19T22:14:18.187" v="10949" actId="1076"/>
          <ac:picMkLst>
            <pc:docMk/>
            <pc:sldMk cId="29375321" sldId="272"/>
            <ac:picMk id="4" creationId="{9849B398-29E7-42E4-8165-B292F046BCF4}"/>
          </ac:picMkLst>
        </pc:picChg>
        <pc:picChg chg="mod">
          <ac:chgData name="Anna Ross" userId="5fe2b83c-7c1a-421f-bb20-b7b28a5a75c3" providerId="ADAL" clId="{7F228D24-BCCF-4688-A465-0792D22C0401}" dt="2021-10-20T05:20:11.367" v="15425" actId="1076"/>
          <ac:picMkLst>
            <pc:docMk/>
            <pc:sldMk cId="29375321" sldId="272"/>
            <ac:picMk id="9" creationId="{4AE7684F-5CAC-465F-8360-A36D60AF81A8}"/>
          </ac:picMkLst>
        </pc:picChg>
        <pc:picChg chg="add del mod ord">
          <ac:chgData name="Anna Ross" userId="5fe2b83c-7c1a-421f-bb20-b7b28a5a75c3" providerId="ADAL" clId="{7F228D24-BCCF-4688-A465-0792D22C0401}" dt="2021-10-20T05:20:35.878" v="15428" actId="1076"/>
          <ac:picMkLst>
            <pc:docMk/>
            <pc:sldMk cId="29375321" sldId="272"/>
            <ac:picMk id="10" creationId="{80B83C69-652D-400D-B122-333D4D514ED2}"/>
          </ac:picMkLst>
        </pc:picChg>
        <pc:picChg chg="add del mod modCrop">
          <ac:chgData name="Anna Ross" userId="5fe2b83c-7c1a-421f-bb20-b7b28a5a75c3" providerId="ADAL" clId="{7F228D24-BCCF-4688-A465-0792D22C0401}" dt="2021-10-19T00:33:26.114" v="3728" actId="21"/>
          <ac:picMkLst>
            <pc:docMk/>
            <pc:sldMk cId="29375321" sldId="272"/>
            <ac:picMk id="14" creationId="{A4E91CF8-1C4D-468A-8D87-371B240A83FF}"/>
          </ac:picMkLst>
        </pc:picChg>
        <pc:picChg chg="add mod modCrop">
          <ac:chgData name="Anna Ross" userId="5fe2b83c-7c1a-421f-bb20-b7b28a5a75c3" providerId="ADAL" clId="{7F228D24-BCCF-4688-A465-0792D22C0401}" dt="2021-10-19T01:10:28.201" v="4391" actId="14100"/>
          <ac:picMkLst>
            <pc:docMk/>
            <pc:sldMk cId="29375321" sldId="272"/>
            <ac:picMk id="18" creationId="{0A739FA2-293B-4983-A169-FC9F1730BFBD}"/>
          </ac:picMkLst>
        </pc:picChg>
        <pc:cxnChg chg="add del mod">
          <ac:chgData name="Anna Ross" userId="5fe2b83c-7c1a-421f-bb20-b7b28a5a75c3" providerId="ADAL" clId="{7F228D24-BCCF-4688-A465-0792D22C0401}" dt="2021-10-20T05:19:55.726" v="15419" actId="478"/>
          <ac:cxnSpMkLst>
            <pc:docMk/>
            <pc:sldMk cId="29375321" sldId="272"/>
            <ac:cxnSpMk id="16" creationId="{100DE7F0-4208-4250-91C6-60863F4E0609}"/>
          </ac:cxnSpMkLst>
        </pc:cxnChg>
        <pc:cxnChg chg="add del mod">
          <ac:chgData name="Anna Ross" userId="5fe2b83c-7c1a-421f-bb20-b7b28a5a75c3" providerId="ADAL" clId="{7F228D24-BCCF-4688-A465-0792D22C0401}" dt="2021-10-20T05:19:56.806" v="15420" actId="478"/>
          <ac:cxnSpMkLst>
            <pc:docMk/>
            <pc:sldMk cId="29375321" sldId="272"/>
            <ac:cxnSpMk id="19" creationId="{9B81800D-AAD9-4AA3-BFC8-2096FCF2E552}"/>
          </ac:cxnSpMkLst>
        </pc:cxnChg>
        <pc:cxnChg chg="add del mod">
          <ac:chgData name="Anna Ross" userId="5fe2b83c-7c1a-421f-bb20-b7b28a5a75c3" providerId="ADAL" clId="{7F228D24-BCCF-4688-A465-0792D22C0401}" dt="2021-10-20T05:19:58.366" v="15421" actId="478"/>
          <ac:cxnSpMkLst>
            <pc:docMk/>
            <pc:sldMk cId="29375321" sldId="272"/>
            <ac:cxnSpMk id="22" creationId="{367F9937-C41B-4458-A78D-618D0B41B3D5}"/>
          </ac:cxnSpMkLst>
        </pc:cxnChg>
        <pc:cxnChg chg="add del mod">
          <ac:chgData name="Anna Ross" userId="5fe2b83c-7c1a-421f-bb20-b7b28a5a75c3" providerId="ADAL" clId="{7F228D24-BCCF-4688-A465-0792D22C0401}" dt="2021-10-20T05:19:48.247" v="15416" actId="478"/>
          <ac:cxnSpMkLst>
            <pc:docMk/>
            <pc:sldMk cId="29375321" sldId="272"/>
            <ac:cxnSpMk id="24" creationId="{D65E0D6C-A48D-48FC-B457-FC27C3D9811B}"/>
          </ac:cxnSpMkLst>
        </pc:cxnChg>
        <pc:cxnChg chg="add del mod">
          <ac:chgData name="Anna Ross" userId="5fe2b83c-7c1a-421f-bb20-b7b28a5a75c3" providerId="ADAL" clId="{7F228D24-BCCF-4688-A465-0792D22C0401}" dt="2021-10-20T05:19:49.151" v="15417" actId="478"/>
          <ac:cxnSpMkLst>
            <pc:docMk/>
            <pc:sldMk cId="29375321" sldId="272"/>
            <ac:cxnSpMk id="37" creationId="{821C604E-A057-427A-8165-96A2BB25E1D4}"/>
          </ac:cxnSpMkLst>
        </pc:cxnChg>
        <pc:cxnChg chg="add del mod">
          <ac:chgData name="Anna Ross" userId="5fe2b83c-7c1a-421f-bb20-b7b28a5a75c3" providerId="ADAL" clId="{7F228D24-BCCF-4688-A465-0792D22C0401}" dt="2021-10-19T22:17:48.907" v="11026" actId="478"/>
          <ac:cxnSpMkLst>
            <pc:docMk/>
            <pc:sldMk cId="29375321" sldId="272"/>
            <ac:cxnSpMk id="40" creationId="{D4BCF672-A630-4BB3-9328-45F45D4050C8}"/>
          </ac:cxnSpMkLst>
        </pc:cxnChg>
        <pc:cxnChg chg="add del mod">
          <ac:chgData name="Anna Ross" userId="5fe2b83c-7c1a-421f-bb20-b7b28a5a75c3" providerId="ADAL" clId="{7F228D24-BCCF-4688-A465-0792D22C0401}" dt="2021-10-20T05:19:28.439" v="15411" actId="478"/>
          <ac:cxnSpMkLst>
            <pc:docMk/>
            <pc:sldMk cId="29375321" sldId="272"/>
            <ac:cxnSpMk id="43" creationId="{0C984396-F717-41E6-9F33-7005B2DC320D}"/>
          </ac:cxnSpMkLst>
        </pc:cxnChg>
      </pc:sldChg>
      <pc:sldChg chg="addSp delSp modSp add mod">
        <pc:chgData name="Anna Ross" userId="5fe2b83c-7c1a-421f-bb20-b7b28a5a75c3" providerId="ADAL" clId="{7F228D24-BCCF-4688-A465-0792D22C0401}" dt="2021-10-20T05:22:46.674" v="15453" actId="166"/>
        <pc:sldMkLst>
          <pc:docMk/>
          <pc:sldMk cId="293871739" sldId="273"/>
        </pc:sldMkLst>
        <pc:spChg chg="mod">
          <ac:chgData name="Anna Ross" userId="5fe2b83c-7c1a-421f-bb20-b7b28a5a75c3" providerId="ADAL" clId="{7F228D24-BCCF-4688-A465-0792D22C0401}" dt="2021-10-18T04:03:18.949" v="2992" actId="1076"/>
          <ac:spMkLst>
            <pc:docMk/>
            <pc:sldMk cId="293871739" sldId="273"/>
            <ac:spMk id="2" creationId="{05FB54C4-880F-4FB0-887C-1689E0DE3FDC}"/>
          </ac:spMkLst>
        </pc:spChg>
        <pc:spChg chg="del mod">
          <ac:chgData name="Anna Ross" userId="5fe2b83c-7c1a-421f-bb20-b7b28a5a75c3" providerId="ADAL" clId="{7F228D24-BCCF-4688-A465-0792D22C0401}" dt="2021-10-18T04:04:22.334" v="2999" actId="478"/>
          <ac:spMkLst>
            <pc:docMk/>
            <pc:sldMk cId="293871739" sldId="273"/>
            <ac:spMk id="3" creationId="{85E1E32E-4FC4-44AA-B5E6-AA4FC008ECEB}"/>
          </ac:spMkLst>
        </pc:spChg>
        <pc:spChg chg="add mod">
          <ac:chgData name="Anna Ross" userId="5fe2b83c-7c1a-421f-bb20-b7b28a5a75c3" providerId="ADAL" clId="{7F228D24-BCCF-4688-A465-0792D22C0401}" dt="2021-10-18T04:17:05.881" v="3413" actId="1076"/>
          <ac:spMkLst>
            <pc:docMk/>
            <pc:sldMk cId="293871739" sldId="273"/>
            <ac:spMk id="7" creationId="{A9B215D8-E60C-41A7-958F-B2B45E8A2B7A}"/>
          </ac:spMkLst>
        </pc:spChg>
        <pc:spChg chg="add del mod">
          <ac:chgData name="Anna Ross" userId="5fe2b83c-7c1a-421f-bb20-b7b28a5a75c3" providerId="ADAL" clId="{7F228D24-BCCF-4688-A465-0792D22C0401}" dt="2021-10-18T04:09:48.057" v="3250"/>
          <ac:spMkLst>
            <pc:docMk/>
            <pc:sldMk cId="293871739" sldId="273"/>
            <ac:spMk id="11" creationId="{1E12ADD9-3D18-4541-AE16-FA7F8C16CFA1}"/>
          </ac:spMkLst>
        </pc:spChg>
        <pc:spChg chg="add mod">
          <ac:chgData name="Anna Ross" userId="5fe2b83c-7c1a-421f-bb20-b7b28a5a75c3" providerId="ADAL" clId="{7F228D24-BCCF-4688-A465-0792D22C0401}" dt="2021-10-18T04:11:59.743" v="3394" actId="1076"/>
          <ac:spMkLst>
            <pc:docMk/>
            <pc:sldMk cId="293871739" sldId="273"/>
            <ac:spMk id="12" creationId="{EE448977-81BF-4A5C-B233-E74AF9A0E992}"/>
          </ac:spMkLst>
        </pc:spChg>
        <pc:spChg chg="add mod">
          <ac:chgData name="Anna Ross" userId="5fe2b83c-7c1a-421f-bb20-b7b28a5a75c3" providerId="ADAL" clId="{7F228D24-BCCF-4688-A465-0792D22C0401}" dt="2021-10-18T04:20:01.418" v="3634" actId="20577"/>
          <ac:spMkLst>
            <pc:docMk/>
            <pc:sldMk cId="293871739" sldId="273"/>
            <ac:spMk id="23" creationId="{FF05EF0F-B912-4EA5-8689-9E5D14D25D73}"/>
          </ac:spMkLst>
        </pc:spChg>
        <pc:spChg chg="add mod">
          <ac:chgData name="Anna Ross" userId="5fe2b83c-7c1a-421f-bb20-b7b28a5a75c3" providerId="ADAL" clId="{7F228D24-BCCF-4688-A465-0792D22C0401}" dt="2021-10-19T22:09:48.859" v="10755" actId="1076"/>
          <ac:spMkLst>
            <pc:docMk/>
            <pc:sldMk cId="293871739" sldId="273"/>
            <ac:spMk id="25" creationId="{EE6BD3AA-EB4A-487A-AE0F-C0F223B691AD}"/>
          </ac:spMkLst>
        </pc:spChg>
        <pc:spChg chg="add del mod">
          <ac:chgData name="Anna Ross" userId="5fe2b83c-7c1a-421f-bb20-b7b28a5a75c3" providerId="ADAL" clId="{7F228D24-BCCF-4688-A465-0792D22C0401}" dt="2021-10-19T22:06:02.060" v="10732" actId="478"/>
          <ac:spMkLst>
            <pc:docMk/>
            <pc:sldMk cId="293871739" sldId="273"/>
            <ac:spMk id="26" creationId="{704AF4D1-72F2-481E-AB8E-327280C3DF4C}"/>
          </ac:spMkLst>
        </pc:spChg>
        <pc:spChg chg="add mod">
          <ac:chgData name="Anna Ross" userId="5fe2b83c-7c1a-421f-bb20-b7b28a5a75c3" providerId="ADAL" clId="{7F228D24-BCCF-4688-A465-0792D22C0401}" dt="2021-10-19T22:09:43.532" v="10753" actId="1076"/>
          <ac:spMkLst>
            <pc:docMk/>
            <pc:sldMk cId="293871739" sldId="273"/>
            <ac:spMk id="27" creationId="{DC186B68-E0FE-4355-957C-19E975021D72}"/>
          </ac:spMkLst>
        </pc:spChg>
        <pc:spChg chg="add mod">
          <ac:chgData name="Anna Ross" userId="5fe2b83c-7c1a-421f-bb20-b7b28a5a75c3" providerId="ADAL" clId="{7F228D24-BCCF-4688-A465-0792D22C0401}" dt="2021-10-18T04:20:35.082" v="3662" actId="1076"/>
          <ac:spMkLst>
            <pc:docMk/>
            <pc:sldMk cId="293871739" sldId="273"/>
            <ac:spMk id="28" creationId="{59BCCD8C-D5EF-4193-80D8-6F24FF9035FF}"/>
          </ac:spMkLst>
        </pc:spChg>
        <pc:spChg chg="add mod">
          <ac:chgData name="Anna Ross" userId="5fe2b83c-7c1a-421f-bb20-b7b28a5a75c3" providerId="ADAL" clId="{7F228D24-BCCF-4688-A465-0792D22C0401}" dt="2021-10-19T22:09:56.452" v="10757" actId="1076"/>
          <ac:spMkLst>
            <pc:docMk/>
            <pc:sldMk cId="293871739" sldId="273"/>
            <ac:spMk id="29" creationId="{6438B247-327B-4326-9948-60C182B6205F}"/>
          </ac:spMkLst>
        </pc:spChg>
        <pc:spChg chg="add mod">
          <ac:chgData name="Anna Ross" userId="5fe2b83c-7c1a-421f-bb20-b7b28a5a75c3" providerId="ADAL" clId="{7F228D24-BCCF-4688-A465-0792D22C0401}" dt="2021-10-19T22:10:45.180" v="10845" actId="1076"/>
          <ac:spMkLst>
            <pc:docMk/>
            <pc:sldMk cId="293871739" sldId="273"/>
            <ac:spMk id="31" creationId="{B79F505F-E606-4AC2-8F22-825C49117EB7}"/>
          </ac:spMkLst>
        </pc:spChg>
        <pc:spChg chg="add del mod">
          <ac:chgData name="Anna Ross" userId="5fe2b83c-7c1a-421f-bb20-b7b28a5a75c3" providerId="ADAL" clId="{7F228D24-BCCF-4688-A465-0792D22C0401}" dt="2021-10-20T05:21:56.857" v="15432" actId="478"/>
          <ac:spMkLst>
            <pc:docMk/>
            <pc:sldMk cId="293871739" sldId="273"/>
            <ac:spMk id="90" creationId="{F9A69F94-AF01-45A8-B17D-4EBA72612B7C}"/>
          </ac:spMkLst>
        </pc:spChg>
        <pc:spChg chg="add del mod">
          <ac:chgData name="Anna Ross" userId="5fe2b83c-7c1a-421f-bb20-b7b28a5a75c3" providerId="ADAL" clId="{7F228D24-BCCF-4688-A465-0792D22C0401}" dt="2021-10-20T05:21:53.720" v="15430" actId="478"/>
          <ac:spMkLst>
            <pc:docMk/>
            <pc:sldMk cId="293871739" sldId="273"/>
            <ac:spMk id="93" creationId="{F377B641-2413-475A-8BAD-C4810B0D260D}"/>
          </ac:spMkLst>
        </pc:spChg>
        <pc:spChg chg="add del mod">
          <ac:chgData name="Anna Ross" userId="5fe2b83c-7c1a-421f-bb20-b7b28a5a75c3" providerId="ADAL" clId="{7F228D24-BCCF-4688-A465-0792D22C0401}" dt="2021-10-20T05:22:35.030" v="15449" actId="478"/>
          <ac:spMkLst>
            <pc:docMk/>
            <pc:sldMk cId="293871739" sldId="273"/>
            <ac:spMk id="94" creationId="{455EB353-4A2C-4D10-A5C6-30EC272291AB}"/>
          </ac:spMkLst>
        </pc:spChg>
        <pc:picChg chg="add mod">
          <ac:chgData name="Anna Ross" userId="5fe2b83c-7c1a-421f-bb20-b7b28a5a75c3" providerId="ADAL" clId="{7F228D24-BCCF-4688-A465-0792D22C0401}" dt="2021-10-18T04:05:12.366" v="3067" actId="14100"/>
          <ac:picMkLst>
            <pc:docMk/>
            <pc:sldMk cId="293871739" sldId="273"/>
            <ac:picMk id="4" creationId="{C270F51F-1C39-49F3-8F26-EDBDA223FCD1}"/>
          </ac:picMkLst>
        </pc:picChg>
        <pc:picChg chg="add del mod">
          <ac:chgData name="Anna Ross" userId="5fe2b83c-7c1a-421f-bb20-b7b28a5a75c3" providerId="ADAL" clId="{7F228D24-BCCF-4688-A465-0792D22C0401}" dt="2021-10-18T04:16:24.146" v="3397" actId="478"/>
          <ac:picMkLst>
            <pc:docMk/>
            <pc:sldMk cId="293871739" sldId="273"/>
            <ac:picMk id="5" creationId="{924C3A36-2324-4D30-A7B3-5AAE19FB2E72}"/>
          </ac:picMkLst>
        </pc:picChg>
        <pc:picChg chg="mod modCrop">
          <ac:chgData name="Anna Ross" userId="5fe2b83c-7c1a-421f-bb20-b7b28a5a75c3" providerId="ADAL" clId="{7F228D24-BCCF-4688-A465-0792D22C0401}" dt="2021-10-19T22:23:32.883" v="11087" actId="732"/>
          <ac:picMkLst>
            <pc:docMk/>
            <pc:sldMk cId="293871739" sldId="273"/>
            <ac:picMk id="5" creationId="{EEA4B459-6D04-4870-BFAA-B1137484709F}"/>
          </ac:picMkLst>
        </pc:picChg>
        <pc:picChg chg="add mod modCrop">
          <ac:chgData name="Anna Ross" userId="5fe2b83c-7c1a-421f-bb20-b7b28a5a75c3" providerId="ADAL" clId="{7F228D24-BCCF-4688-A465-0792D22C0401}" dt="2021-10-19T02:50:33.455" v="5552" actId="732"/>
          <ac:picMkLst>
            <pc:docMk/>
            <pc:sldMk cId="293871739" sldId="273"/>
            <ac:picMk id="6" creationId="{3BF409F4-CD85-4C84-B61B-7F607A171FC0}"/>
          </ac:picMkLst>
        </pc:picChg>
        <pc:picChg chg="add mod">
          <ac:chgData name="Anna Ross" userId="5fe2b83c-7c1a-421f-bb20-b7b28a5a75c3" providerId="ADAL" clId="{7F228D24-BCCF-4688-A465-0792D22C0401}" dt="2021-10-18T04:17:03.161" v="3412" actId="1076"/>
          <ac:picMkLst>
            <pc:docMk/>
            <pc:sldMk cId="293871739" sldId="273"/>
            <ac:picMk id="8" creationId="{BE202938-1A2D-4C6E-9FD0-A51337FDA5A2}"/>
          </ac:picMkLst>
        </pc:picChg>
        <pc:picChg chg="mod">
          <ac:chgData name="Anna Ross" userId="5fe2b83c-7c1a-421f-bb20-b7b28a5a75c3" providerId="ADAL" clId="{7F228D24-BCCF-4688-A465-0792D22C0401}" dt="2021-10-19T22:30:13.372" v="11151" actId="1076"/>
          <ac:picMkLst>
            <pc:docMk/>
            <pc:sldMk cId="293871739" sldId="273"/>
            <ac:picMk id="9" creationId="{A1424B84-F194-4F92-A57D-062D4E48B8F6}"/>
          </ac:picMkLst>
        </pc:picChg>
        <pc:picChg chg="add mod">
          <ac:chgData name="Anna Ross" userId="5fe2b83c-7c1a-421f-bb20-b7b28a5a75c3" providerId="ADAL" clId="{7F228D24-BCCF-4688-A465-0792D22C0401}" dt="2021-10-18T04:18:29.400" v="3448" actId="1076"/>
          <ac:picMkLst>
            <pc:docMk/>
            <pc:sldMk cId="293871739" sldId="273"/>
            <ac:picMk id="10" creationId="{0F68042F-3E77-434E-930D-1C7A8643BB46}"/>
          </ac:picMkLst>
        </pc:picChg>
        <pc:picChg chg="add mod">
          <ac:chgData name="Anna Ross" userId="5fe2b83c-7c1a-421f-bb20-b7b28a5a75c3" providerId="ADAL" clId="{7F228D24-BCCF-4688-A465-0792D22C0401}" dt="2021-10-19T22:09:40.644" v="10752" actId="1076"/>
          <ac:picMkLst>
            <pc:docMk/>
            <pc:sldMk cId="293871739" sldId="273"/>
            <ac:picMk id="11" creationId="{560C4594-608B-4564-8021-53F8F4643B32}"/>
          </ac:picMkLst>
        </pc:picChg>
        <pc:picChg chg="del">
          <ac:chgData name="Anna Ross" userId="5fe2b83c-7c1a-421f-bb20-b7b28a5a75c3" providerId="ADAL" clId="{7F228D24-BCCF-4688-A465-0792D22C0401}" dt="2021-10-19T02:48:54.816" v="5521" actId="478"/>
          <ac:picMkLst>
            <pc:docMk/>
            <pc:sldMk cId="293871739" sldId="273"/>
            <ac:picMk id="11" creationId="{EB7ED751-15F6-4061-8239-1F66096E84F7}"/>
          </ac:picMkLst>
        </pc:picChg>
        <pc:picChg chg="del">
          <ac:chgData name="Anna Ross" userId="5fe2b83c-7c1a-421f-bb20-b7b28a5a75c3" providerId="ADAL" clId="{7F228D24-BCCF-4688-A465-0792D22C0401}" dt="2021-10-19T02:48:58.530" v="5522" actId="478"/>
          <ac:picMkLst>
            <pc:docMk/>
            <pc:sldMk cId="293871739" sldId="273"/>
            <ac:picMk id="13" creationId="{40CEC2C6-D155-4385-902D-AF0C1C34065D}"/>
          </ac:picMkLst>
        </pc:picChg>
        <pc:picChg chg="add mod modCrop">
          <ac:chgData name="Anna Ross" userId="5fe2b83c-7c1a-421f-bb20-b7b28a5a75c3" providerId="ADAL" clId="{7F228D24-BCCF-4688-A465-0792D22C0401}" dt="2021-10-19T22:09:59.748" v="10758" actId="1076"/>
          <ac:picMkLst>
            <pc:docMk/>
            <pc:sldMk cId="293871739" sldId="273"/>
            <ac:picMk id="13" creationId="{87B9D07F-9A91-4A35-8BAC-785D6645079D}"/>
          </ac:picMkLst>
        </pc:picChg>
        <pc:picChg chg="add mod">
          <ac:chgData name="Anna Ross" userId="5fe2b83c-7c1a-421f-bb20-b7b28a5a75c3" providerId="ADAL" clId="{7F228D24-BCCF-4688-A465-0792D22C0401}" dt="2021-10-19T02:49:42.767" v="5539" actId="1076"/>
          <ac:picMkLst>
            <pc:docMk/>
            <pc:sldMk cId="293871739" sldId="273"/>
            <ac:picMk id="14" creationId="{2CD9E317-3D0A-4F86-8510-45BDAFEDCFCF}"/>
          </ac:picMkLst>
        </pc:picChg>
        <pc:picChg chg="del">
          <ac:chgData name="Anna Ross" userId="5fe2b83c-7c1a-421f-bb20-b7b28a5a75c3" providerId="ADAL" clId="{7F228D24-BCCF-4688-A465-0792D22C0401}" dt="2021-10-19T02:49:00.176" v="5523" actId="478"/>
          <ac:picMkLst>
            <pc:docMk/>
            <pc:sldMk cId="293871739" sldId="273"/>
            <ac:picMk id="15" creationId="{0FE92ACD-C213-4199-B45B-4E0E29112DEF}"/>
          </ac:picMkLst>
        </pc:picChg>
        <pc:picChg chg="add mod">
          <ac:chgData name="Anna Ross" userId="5fe2b83c-7c1a-421f-bb20-b7b28a5a75c3" providerId="ADAL" clId="{7F228D24-BCCF-4688-A465-0792D22C0401}" dt="2021-10-19T02:50:15.977" v="5549" actId="1076"/>
          <ac:picMkLst>
            <pc:docMk/>
            <pc:sldMk cId="293871739" sldId="273"/>
            <ac:picMk id="16" creationId="{080C68DF-E3C4-41BA-A91A-F3055F50318B}"/>
          </ac:picMkLst>
        </pc:picChg>
        <pc:picChg chg="mod">
          <ac:chgData name="Anna Ross" userId="5fe2b83c-7c1a-421f-bb20-b7b28a5a75c3" providerId="ADAL" clId="{7F228D24-BCCF-4688-A465-0792D22C0401}" dt="2021-10-20T05:22:18.526" v="15446" actId="1076"/>
          <ac:picMkLst>
            <pc:docMk/>
            <pc:sldMk cId="293871739" sldId="273"/>
            <ac:picMk id="17" creationId="{106AACA2-D98B-4EFE-8151-E780F4104F55}"/>
          </ac:picMkLst>
        </pc:picChg>
        <pc:picChg chg="del mod">
          <ac:chgData name="Anna Ross" userId="5fe2b83c-7c1a-421f-bb20-b7b28a5a75c3" providerId="ADAL" clId="{7F228D24-BCCF-4688-A465-0792D22C0401}" dt="2021-10-19T22:05:43.175" v="10723" actId="478"/>
          <ac:picMkLst>
            <pc:docMk/>
            <pc:sldMk cId="293871739" sldId="273"/>
            <ac:picMk id="17" creationId="{7D4801F4-F8EA-4467-A10F-388E70A88379}"/>
          </ac:picMkLst>
        </pc:picChg>
        <pc:picChg chg="add mod">
          <ac:chgData name="Anna Ross" userId="5fe2b83c-7c1a-421f-bb20-b7b28a5a75c3" providerId="ADAL" clId="{7F228D24-BCCF-4688-A465-0792D22C0401}" dt="2021-10-18T04:18:13.602" v="3441" actId="1076"/>
          <ac:picMkLst>
            <pc:docMk/>
            <pc:sldMk cId="293871739" sldId="273"/>
            <ac:picMk id="18" creationId="{E5C9C433-F781-415F-85DF-E8EFBEBCEADD}"/>
          </ac:picMkLst>
        </pc:picChg>
        <pc:picChg chg="mod">
          <ac:chgData name="Anna Ross" userId="5fe2b83c-7c1a-421f-bb20-b7b28a5a75c3" providerId="ADAL" clId="{7F228D24-BCCF-4688-A465-0792D22C0401}" dt="2021-10-19T02:49:54.711" v="5543" actId="1076"/>
          <ac:picMkLst>
            <pc:docMk/>
            <pc:sldMk cId="293871739" sldId="273"/>
            <ac:picMk id="19" creationId="{BB0FF0C0-1063-4BAB-9CDD-DEA9DA3108E9}"/>
          </ac:picMkLst>
        </pc:picChg>
        <pc:picChg chg="add mod">
          <ac:chgData name="Anna Ross" userId="5fe2b83c-7c1a-421f-bb20-b7b28a5a75c3" providerId="ADAL" clId="{7F228D24-BCCF-4688-A465-0792D22C0401}" dt="2021-10-19T02:49:56.247" v="5544" actId="1076"/>
          <ac:picMkLst>
            <pc:docMk/>
            <pc:sldMk cId="293871739" sldId="273"/>
            <ac:picMk id="20" creationId="{9BA30DBC-14DD-4C65-935D-E06381FC1CC9}"/>
          </ac:picMkLst>
        </pc:picChg>
        <pc:picChg chg="ord">
          <ac:chgData name="Anna Ross" userId="5fe2b83c-7c1a-421f-bb20-b7b28a5a75c3" providerId="ADAL" clId="{7F228D24-BCCF-4688-A465-0792D22C0401}" dt="2021-10-20T05:22:46.674" v="15453" actId="166"/>
          <ac:picMkLst>
            <pc:docMk/>
            <pc:sldMk cId="293871739" sldId="273"/>
            <ac:picMk id="21" creationId="{214F83D7-FB0C-4238-94C0-5E1696A47AC6}"/>
          </ac:picMkLst>
        </pc:picChg>
        <pc:picChg chg="del mod modCrop">
          <ac:chgData name="Anna Ross" userId="5fe2b83c-7c1a-421f-bb20-b7b28a5a75c3" providerId="ADAL" clId="{7F228D24-BCCF-4688-A465-0792D22C0401}" dt="2021-10-19T22:05:42.109" v="10722" actId="478"/>
          <ac:picMkLst>
            <pc:docMk/>
            <pc:sldMk cId="293871739" sldId="273"/>
            <ac:picMk id="21" creationId="{67F5D35A-6C4F-4117-81DA-AD4AF3579382}"/>
          </ac:picMkLst>
        </pc:picChg>
        <pc:picChg chg="add mod modCrop">
          <ac:chgData name="Anna Ross" userId="5fe2b83c-7c1a-421f-bb20-b7b28a5a75c3" providerId="ADAL" clId="{7F228D24-BCCF-4688-A465-0792D22C0401}" dt="2021-10-18T04:18:21.769" v="3444" actId="1076"/>
          <ac:picMkLst>
            <pc:docMk/>
            <pc:sldMk cId="293871739" sldId="273"/>
            <ac:picMk id="22" creationId="{A581E31B-4378-4C0D-AC97-879F1641BC3E}"/>
          </ac:picMkLst>
        </pc:picChg>
        <pc:picChg chg="add mod">
          <ac:chgData name="Anna Ross" userId="5fe2b83c-7c1a-421f-bb20-b7b28a5a75c3" providerId="ADAL" clId="{7F228D24-BCCF-4688-A465-0792D22C0401}" dt="2021-10-19T22:09:45.204" v="10754" actId="1076"/>
          <ac:picMkLst>
            <pc:docMk/>
            <pc:sldMk cId="293871739" sldId="273"/>
            <ac:picMk id="23" creationId="{BC8AF140-CA5A-45D8-9E70-C4B69DEBEEBE}"/>
          </ac:picMkLst>
        </pc:picChg>
        <pc:picChg chg="add mod">
          <ac:chgData name="Anna Ross" userId="5fe2b83c-7c1a-421f-bb20-b7b28a5a75c3" providerId="ADAL" clId="{7F228D24-BCCF-4688-A465-0792D22C0401}" dt="2021-10-19T22:10:54.476" v="10846" actId="1076"/>
          <ac:picMkLst>
            <pc:docMk/>
            <pc:sldMk cId="293871739" sldId="273"/>
            <ac:picMk id="30" creationId="{0A035F81-393A-4FE5-8280-A11196F95E0D}"/>
          </ac:picMkLst>
        </pc:picChg>
        <pc:cxnChg chg="add del mod">
          <ac:chgData name="Anna Ross" userId="5fe2b83c-7c1a-421f-bb20-b7b28a5a75c3" providerId="ADAL" clId="{7F228D24-BCCF-4688-A465-0792D22C0401}" dt="2021-10-19T02:49:38.832" v="5538" actId="478"/>
          <ac:cxnSpMkLst>
            <pc:docMk/>
            <pc:sldMk cId="293871739" sldId="273"/>
            <ac:cxnSpMk id="25" creationId="{3FE69282-8552-47E3-A4A8-43F2C6988DF1}"/>
          </ac:cxnSpMkLst>
        </pc:cxnChg>
        <pc:cxnChg chg="add del mod">
          <ac:chgData name="Anna Ross" userId="5fe2b83c-7c1a-421f-bb20-b7b28a5a75c3" providerId="ADAL" clId="{7F228D24-BCCF-4688-A465-0792D22C0401}" dt="2021-10-19T02:49:35.226" v="5537" actId="478"/>
          <ac:cxnSpMkLst>
            <pc:docMk/>
            <pc:sldMk cId="293871739" sldId="273"/>
            <ac:cxnSpMk id="27" creationId="{0591DE7C-B6C9-4176-A771-605692AAB15E}"/>
          </ac:cxnSpMkLst>
        </pc:cxnChg>
        <pc:cxnChg chg="add del mod">
          <ac:chgData name="Anna Ross" userId="5fe2b83c-7c1a-421f-bb20-b7b28a5a75c3" providerId="ADAL" clId="{7F228D24-BCCF-4688-A465-0792D22C0401}" dt="2021-10-20T05:22:00.184" v="15434" actId="478"/>
          <ac:cxnSpMkLst>
            <pc:docMk/>
            <pc:sldMk cId="293871739" sldId="273"/>
            <ac:cxnSpMk id="28" creationId="{0523AA28-78F7-46DD-AEDF-07C624687448}"/>
          </ac:cxnSpMkLst>
        </pc:cxnChg>
        <pc:cxnChg chg="add del">
          <ac:chgData name="Anna Ross" userId="5fe2b83c-7c1a-421f-bb20-b7b28a5a75c3" providerId="ADAL" clId="{7F228D24-BCCF-4688-A465-0792D22C0401}" dt="2021-10-19T22:22:40.671" v="11078" actId="11529"/>
          <ac:cxnSpMkLst>
            <pc:docMk/>
            <pc:sldMk cId="293871739" sldId="273"/>
            <ac:cxnSpMk id="38" creationId="{F596B18E-EC6E-467A-9B2A-E02D491C9DF5}"/>
          </ac:cxnSpMkLst>
        </pc:cxnChg>
        <pc:cxnChg chg="add del mod">
          <ac:chgData name="Anna Ross" userId="5fe2b83c-7c1a-421f-bb20-b7b28a5a75c3" providerId="ADAL" clId="{7F228D24-BCCF-4688-A465-0792D22C0401}" dt="2021-10-20T05:22:01.246" v="15435" actId="478"/>
          <ac:cxnSpMkLst>
            <pc:docMk/>
            <pc:sldMk cId="293871739" sldId="273"/>
            <ac:cxnSpMk id="40" creationId="{FA87E66C-C8CC-4BC4-8174-F6BA7CBA051C}"/>
          </ac:cxnSpMkLst>
        </pc:cxnChg>
        <pc:cxnChg chg="add del mod">
          <ac:chgData name="Anna Ross" userId="5fe2b83c-7c1a-421f-bb20-b7b28a5a75c3" providerId="ADAL" clId="{7F228D24-BCCF-4688-A465-0792D22C0401}" dt="2021-10-20T05:22:03.143" v="15437" actId="478"/>
          <ac:cxnSpMkLst>
            <pc:docMk/>
            <pc:sldMk cId="293871739" sldId="273"/>
            <ac:cxnSpMk id="42" creationId="{6B18689F-C23C-45B9-BB86-4476BD643B19}"/>
          </ac:cxnSpMkLst>
        </pc:cxnChg>
        <pc:cxnChg chg="add del mod">
          <ac:chgData name="Anna Ross" userId="5fe2b83c-7c1a-421f-bb20-b7b28a5a75c3" providerId="ADAL" clId="{7F228D24-BCCF-4688-A465-0792D22C0401}" dt="2021-10-20T05:22:02.218" v="15436" actId="478"/>
          <ac:cxnSpMkLst>
            <pc:docMk/>
            <pc:sldMk cId="293871739" sldId="273"/>
            <ac:cxnSpMk id="44" creationId="{A38DD3D9-A136-495B-B5AD-27726C4FEA6E}"/>
          </ac:cxnSpMkLst>
        </pc:cxnChg>
        <pc:cxnChg chg="add del mod">
          <ac:chgData name="Anna Ross" userId="5fe2b83c-7c1a-421f-bb20-b7b28a5a75c3" providerId="ADAL" clId="{7F228D24-BCCF-4688-A465-0792D22C0401}" dt="2021-10-20T05:21:55.296" v="15431" actId="478"/>
          <ac:cxnSpMkLst>
            <pc:docMk/>
            <pc:sldMk cId="293871739" sldId="273"/>
            <ac:cxnSpMk id="45" creationId="{2531FBF1-1141-4096-B803-FFD10EFC25E4}"/>
          </ac:cxnSpMkLst>
        </pc:cxnChg>
        <pc:cxnChg chg="add del mod">
          <ac:chgData name="Anna Ross" userId="5fe2b83c-7c1a-421f-bb20-b7b28a5a75c3" providerId="ADAL" clId="{7F228D24-BCCF-4688-A465-0792D22C0401}" dt="2021-10-20T05:22:15.912" v="15444" actId="478"/>
          <ac:cxnSpMkLst>
            <pc:docMk/>
            <pc:sldMk cId="293871739" sldId="273"/>
            <ac:cxnSpMk id="54" creationId="{A11AF97B-7EF1-41F2-A7AB-2751CE48B6AE}"/>
          </ac:cxnSpMkLst>
        </pc:cxnChg>
        <pc:cxnChg chg="add del mod">
          <ac:chgData name="Anna Ross" userId="5fe2b83c-7c1a-421f-bb20-b7b28a5a75c3" providerId="ADAL" clId="{7F228D24-BCCF-4688-A465-0792D22C0401}" dt="2021-10-19T22:26:10.778" v="11110" actId="478"/>
          <ac:cxnSpMkLst>
            <pc:docMk/>
            <pc:sldMk cId="293871739" sldId="273"/>
            <ac:cxnSpMk id="57" creationId="{98101D66-D7B0-472B-A99E-6B498F4366BF}"/>
          </ac:cxnSpMkLst>
        </pc:cxnChg>
        <pc:cxnChg chg="add del mod">
          <ac:chgData name="Anna Ross" userId="5fe2b83c-7c1a-421f-bb20-b7b28a5a75c3" providerId="ADAL" clId="{7F228D24-BCCF-4688-A465-0792D22C0401}" dt="2021-10-20T05:22:10.398" v="15442" actId="478"/>
          <ac:cxnSpMkLst>
            <pc:docMk/>
            <pc:sldMk cId="293871739" sldId="273"/>
            <ac:cxnSpMk id="62" creationId="{A0AF2CFF-9316-42AC-A728-20BFC79ED3E4}"/>
          </ac:cxnSpMkLst>
        </pc:cxnChg>
        <pc:cxnChg chg="add del mod">
          <ac:chgData name="Anna Ross" userId="5fe2b83c-7c1a-421f-bb20-b7b28a5a75c3" providerId="ADAL" clId="{7F228D24-BCCF-4688-A465-0792D22C0401}" dt="2021-10-20T05:22:05.377" v="15439" actId="478"/>
          <ac:cxnSpMkLst>
            <pc:docMk/>
            <pc:sldMk cId="293871739" sldId="273"/>
            <ac:cxnSpMk id="69" creationId="{85CF6AD1-B457-41C5-A015-90C117751423}"/>
          </ac:cxnSpMkLst>
        </pc:cxnChg>
        <pc:cxnChg chg="add del mod">
          <ac:chgData name="Anna Ross" userId="5fe2b83c-7c1a-421f-bb20-b7b28a5a75c3" providerId="ADAL" clId="{7F228D24-BCCF-4688-A465-0792D22C0401}" dt="2021-10-20T05:22:07.079" v="15440" actId="478"/>
          <ac:cxnSpMkLst>
            <pc:docMk/>
            <pc:sldMk cId="293871739" sldId="273"/>
            <ac:cxnSpMk id="74" creationId="{4E9B53A9-E62D-4CCD-A693-07A11BDF5894}"/>
          </ac:cxnSpMkLst>
        </pc:cxnChg>
        <pc:cxnChg chg="add del mod">
          <ac:chgData name="Anna Ross" userId="5fe2b83c-7c1a-421f-bb20-b7b28a5a75c3" providerId="ADAL" clId="{7F228D24-BCCF-4688-A465-0792D22C0401}" dt="2021-10-20T05:22:04.361" v="15438" actId="478"/>
          <ac:cxnSpMkLst>
            <pc:docMk/>
            <pc:sldMk cId="293871739" sldId="273"/>
            <ac:cxnSpMk id="79" creationId="{AA8BDF17-AEC3-4134-A285-687999707D2C}"/>
          </ac:cxnSpMkLst>
        </pc:cxnChg>
        <pc:cxnChg chg="add del mod">
          <ac:chgData name="Anna Ross" userId="5fe2b83c-7c1a-421f-bb20-b7b28a5a75c3" providerId="ADAL" clId="{7F228D24-BCCF-4688-A465-0792D22C0401}" dt="2021-10-19T22:29:29.200" v="11138" actId="11529"/>
          <ac:cxnSpMkLst>
            <pc:docMk/>
            <pc:sldMk cId="293871739" sldId="273"/>
            <ac:cxnSpMk id="86" creationId="{84E86256-7320-43B4-853D-255FAD83AF64}"/>
          </ac:cxnSpMkLst>
        </pc:cxnChg>
        <pc:cxnChg chg="add del mod">
          <ac:chgData name="Anna Ross" userId="5fe2b83c-7c1a-421f-bb20-b7b28a5a75c3" providerId="ADAL" clId="{7F228D24-BCCF-4688-A465-0792D22C0401}" dt="2021-10-20T05:22:08.982" v="15441" actId="478"/>
          <ac:cxnSpMkLst>
            <pc:docMk/>
            <pc:sldMk cId="293871739" sldId="273"/>
            <ac:cxnSpMk id="87" creationId="{3FB0AEE7-81F5-49A2-BD0A-A96ABA99883A}"/>
          </ac:cxnSpMkLst>
        </pc:cxnChg>
        <pc:cxnChg chg="add del mod">
          <ac:chgData name="Anna Ross" userId="5fe2b83c-7c1a-421f-bb20-b7b28a5a75c3" providerId="ADAL" clId="{7F228D24-BCCF-4688-A465-0792D22C0401}" dt="2021-10-20T05:21:58.318" v="15433" actId="478"/>
          <ac:cxnSpMkLst>
            <pc:docMk/>
            <pc:sldMk cId="293871739" sldId="273"/>
            <ac:cxnSpMk id="95" creationId="{4877F750-B0DE-445B-BD48-616999241BBD}"/>
          </ac:cxnSpMkLst>
        </pc:cxnChg>
        <pc:cxnChg chg="add del mod">
          <ac:chgData name="Anna Ross" userId="5fe2b83c-7c1a-421f-bb20-b7b28a5a75c3" providerId="ADAL" clId="{7F228D24-BCCF-4688-A465-0792D22C0401}" dt="2021-10-20T05:22:42.111" v="15452" actId="478"/>
          <ac:cxnSpMkLst>
            <pc:docMk/>
            <pc:sldMk cId="293871739" sldId="273"/>
            <ac:cxnSpMk id="98" creationId="{323F8C9A-8B1A-4C6B-893C-BF7B6CC6AE70}"/>
          </ac:cxnSpMkLst>
        </pc:cxnChg>
      </pc:sldChg>
      <pc:sldChg chg="new del">
        <pc:chgData name="Anna Ross" userId="5fe2b83c-7c1a-421f-bb20-b7b28a5a75c3" providerId="ADAL" clId="{7F228D24-BCCF-4688-A465-0792D22C0401}" dt="2021-10-18T04:02:54.534" v="2971" actId="680"/>
        <pc:sldMkLst>
          <pc:docMk/>
          <pc:sldMk cId="778996544" sldId="273"/>
        </pc:sldMkLst>
      </pc:sldChg>
      <pc:sldChg chg="addSp delSp modSp mod">
        <pc:chgData name="Anna Ross" userId="5fe2b83c-7c1a-421f-bb20-b7b28a5a75c3" providerId="ADAL" clId="{7F228D24-BCCF-4688-A465-0792D22C0401}" dt="2021-10-20T04:00:36.500" v="15391" actId="14100"/>
        <pc:sldMkLst>
          <pc:docMk/>
          <pc:sldMk cId="4005118553" sldId="274"/>
        </pc:sldMkLst>
        <pc:spChg chg="add mod">
          <ac:chgData name="Anna Ross" userId="5fe2b83c-7c1a-421f-bb20-b7b28a5a75c3" providerId="ADAL" clId="{7F228D24-BCCF-4688-A465-0792D22C0401}" dt="2021-10-20T01:28:47.433" v="13985" actId="20577"/>
          <ac:spMkLst>
            <pc:docMk/>
            <pc:sldMk cId="4005118553" sldId="274"/>
            <ac:spMk id="2" creationId="{C6071E14-2ADA-472E-8335-2E78429D0072}"/>
          </ac:spMkLst>
        </pc:spChg>
        <pc:spChg chg="add del mod">
          <ac:chgData name="Anna Ross" userId="5fe2b83c-7c1a-421f-bb20-b7b28a5a75c3" providerId="ADAL" clId="{7F228D24-BCCF-4688-A465-0792D22C0401}" dt="2021-10-19T22:52:07.620" v="11551" actId="478"/>
          <ac:spMkLst>
            <pc:docMk/>
            <pc:sldMk cId="4005118553" sldId="274"/>
            <ac:spMk id="4" creationId="{466F60E2-D81D-4BC7-AD49-16AE9F62A47C}"/>
          </ac:spMkLst>
        </pc:spChg>
        <pc:graphicFrameChg chg="add mod modGraphic">
          <ac:chgData name="Anna Ross" userId="5fe2b83c-7c1a-421f-bb20-b7b28a5a75c3" providerId="ADAL" clId="{7F228D24-BCCF-4688-A465-0792D22C0401}" dt="2021-10-20T04:00:36.500" v="15391" actId="14100"/>
          <ac:graphicFrameMkLst>
            <pc:docMk/>
            <pc:sldMk cId="4005118553" sldId="274"/>
            <ac:graphicFrameMk id="3" creationId="{E1B12009-3282-4384-8B00-698C0F9493C3}"/>
          </ac:graphicFrameMkLst>
        </pc:graphicFrameChg>
      </pc:sldChg>
      <pc:sldChg chg="addSp delSp modSp mod">
        <pc:chgData name="Anna Ross" userId="5fe2b83c-7c1a-421f-bb20-b7b28a5a75c3" providerId="ADAL" clId="{7F228D24-BCCF-4688-A465-0792D22C0401}" dt="2021-10-20T05:23:40.235" v="15462" actId="166"/>
        <pc:sldMkLst>
          <pc:docMk/>
          <pc:sldMk cId="458229225" sldId="275"/>
        </pc:sldMkLst>
        <pc:spChg chg="add mod">
          <ac:chgData name="Anna Ross" userId="5fe2b83c-7c1a-421f-bb20-b7b28a5a75c3" providerId="ADAL" clId="{7F228D24-BCCF-4688-A465-0792D22C0401}" dt="2021-10-19T00:38:38.864" v="4011" actId="20577"/>
          <ac:spMkLst>
            <pc:docMk/>
            <pc:sldMk cId="458229225" sldId="275"/>
            <ac:spMk id="10" creationId="{5EE21154-A84A-45A6-A5F0-0F1D4D886CE9}"/>
          </ac:spMkLst>
        </pc:spChg>
        <pc:spChg chg="add mod">
          <ac:chgData name="Anna Ross" userId="5fe2b83c-7c1a-421f-bb20-b7b28a5a75c3" providerId="ADAL" clId="{7F228D24-BCCF-4688-A465-0792D22C0401}" dt="2021-10-19T23:32:20.483" v="12957" actId="1076"/>
          <ac:spMkLst>
            <pc:docMk/>
            <pc:sldMk cId="458229225" sldId="275"/>
            <ac:spMk id="10" creationId="{7D787A15-4C50-457D-B812-BB62600F99C1}"/>
          </ac:spMkLst>
        </pc:spChg>
        <pc:spChg chg="add mod">
          <ac:chgData name="Anna Ross" userId="5fe2b83c-7c1a-421f-bb20-b7b28a5a75c3" providerId="ADAL" clId="{7F228D24-BCCF-4688-A465-0792D22C0401}" dt="2021-10-19T23:26:54.881" v="12547" actId="1076"/>
          <ac:spMkLst>
            <pc:docMk/>
            <pc:sldMk cId="458229225" sldId="275"/>
            <ac:spMk id="14" creationId="{E5A3111C-E362-4944-87C5-50E8D3EB97B6}"/>
          </ac:spMkLst>
        </pc:spChg>
        <pc:spChg chg="add mod">
          <ac:chgData name="Anna Ross" userId="5fe2b83c-7c1a-421f-bb20-b7b28a5a75c3" providerId="ADAL" clId="{7F228D24-BCCF-4688-A465-0792D22C0401}" dt="2021-10-19T23:27:21.065" v="12617" actId="1076"/>
          <ac:spMkLst>
            <pc:docMk/>
            <pc:sldMk cId="458229225" sldId="275"/>
            <ac:spMk id="15" creationId="{69573682-50A1-47A2-B412-52D34CC2A38B}"/>
          </ac:spMkLst>
        </pc:spChg>
        <pc:spChg chg="add mod">
          <ac:chgData name="Anna Ross" userId="5fe2b83c-7c1a-421f-bb20-b7b28a5a75c3" providerId="ADAL" clId="{7F228D24-BCCF-4688-A465-0792D22C0401}" dt="2021-10-19T23:27:16.441" v="12616" actId="1076"/>
          <ac:spMkLst>
            <pc:docMk/>
            <pc:sldMk cId="458229225" sldId="275"/>
            <ac:spMk id="16" creationId="{6F12E937-02AF-4702-85AE-E7363FF5B476}"/>
          </ac:spMkLst>
        </pc:spChg>
        <pc:spChg chg="add mod">
          <ac:chgData name="Anna Ross" userId="5fe2b83c-7c1a-421f-bb20-b7b28a5a75c3" providerId="ADAL" clId="{7F228D24-BCCF-4688-A465-0792D22C0401}" dt="2021-10-19T23:30:00.347" v="12702" actId="20577"/>
          <ac:spMkLst>
            <pc:docMk/>
            <pc:sldMk cId="458229225" sldId="275"/>
            <ac:spMk id="21" creationId="{57B6BA09-ED32-4540-BF26-53441906EE22}"/>
          </ac:spMkLst>
        </pc:spChg>
        <pc:spChg chg="add mod">
          <ac:chgData name="Anna Ross" userId="5fe2b83c-7c1a-421f-bb20-b7b28a5a75c3" providerId="ADAL" clId="{7F228D24-BCCF-4688-A465-0792D22C0401}" dt="2021-10-19T23:31:28.826" v="12879" actId="1076"/>
          <ac:spMkLst>
            <pc:docMk/>
            <pc:sldMk cId="458229225" sldId="275"/>
            <ac:spMk id="30" creationId="{3EB285FE-D980-449D-A6CF-E95191AAEC0B}"/>
          </ac:spMkLst>
        </pc:spChg>
        <pc:picChg chg="mod">
          <ac:chgData name="Anna Ross" userId="5fe2b83c-7c1a-421f-bb20-b7b28a5a75c3" providerId="ADAL" clId="{7F228D24-BCCF-4688-A465-0792D22C0401}" dt="2021-10-19T23:21:39.493" v="12142" actId="1076"/>
          <ac:picMkLst>
            <pc:docMk/>
            <pc:sldMk cId="458229225" sldId="275"/>
            <ac:picMk id="2" creationId="{B80F7404-5B1E-4A49-BED3-D7607EFDAEE4}"/>
          </ac:picMkLst>
        </pc:picChg>
        <pc:picChg chg="mod">
          <ac:chgData name="Anna Ross" userId="5fe2b83c-7c1a-421f-bb20-b7b28a5a75c3" providerId="ADAL" clId="{7F228D24-BCCF-4688-A465-0792D22C0401}" dt="2021-10-19T23:21:25.077" v="12137" actId="14100"/>
          <ac:picMkLst>
            <pc:docMk/>
            <pc:sldMk cId="458229225" sldId="275"/>
            <ac:picMk id="4" creationId="{96CE8683-2D0D-4135-8F78-7F8E2CAF3FA4}"/>
          </ac:picMkLst>
        </pc:picChg>
        <pc:picChg chg="mod">
          <ac:chgData name="Anna Ross" userId="5fe2b83c-7c1a-421f-bb20-b7b28a5a75c3" providerId="ADAL" clId="{7F228D24-BCCF-4688-A465-0792D22C0401}" dt="2021-10-19T23:24:40.480" v="12438" actId="1076"/>
          <ac:picMkLst>
            <pc:docMk/>
            <pc:sldMk cId="458229225" sldId="275"/>
            <ac:picMk id="6" creationId="{BCB5E029-54C9-4744-84C5-585849E9D5E9}"/>
          </ac:picMkLst>
        </pc:picChg>
        <pc:picChg chg="mod">
          <ac:chgData name="Anna Ross" userId="5fe2b83c-7c1a-421f-bb20-b7b28a5a75c3" providerId="ADAL" clId="{7F228D24-BCCF-4688-A465-0792D22C0401}" dt="2021-10-19T23:30:38.179" v="12716" actId="1076"/>
          <ac:picMkLst>
            <pc:docMk/>
            <pc:sldMk cId="458229225" sldId="275"/>
            <ac:picMk id="7" creationId="{A49C2D7A-DDE7-4A4A-98FA-4580E94387CD}"/>
          </ac:picMkLst>
        </pc:picChg>
        <pc:picChg chg="mod">
          <ac:chgData name="Anna Ross" userId="5fe2b83c-7c1a-421f-bb20-b7b28a5a75c3" providerId="ADAL" clId="{7F228D24-BCCF-4688-A465-0792D22C0401}" dt="2021-10-19T23:24:38.008" v="12437" actId="1076"/>
          <ac:picMkLst>
            <pc:docMk/>
            <pc:sldMk cId="458229225" sldId="275"/>
            <ac:picMk id="8" creationId="{AA080995-B7B4-431D-9C90-2192D267B653}"/>
          </ac:picMkLst>
        </pc:picChg>
        <pc:picChg chg="add mod">
          <ac:chgData name="Anna Ross" userId="5fe2b83c-7c1a-421f-bb20-b7b28a5a75c3" providerId="ADAL" clId="{7F228D24-BCCF-4688-A465-0792D22C0401}" dt="2021-10-19T23:32:29.283" v="12958" actId="14100"/>
          <ac:picMkLst>
            <pc:docMk/>
            <pc:sldMk cId="458229225" sldId="275"/>
            <ac:picMk id="9" creationId="{F6E41E71-7C0B-48CF-9C9F-158B5A861199}"/>
          </ac:picMkLst>
        </pc:picChg>
        <pc:picChg chg="ord">
          <ac:chgData name="Anna Ross" userId="5fe2b83c-7c1a-421f-bb20-b7b28a5a75c3" providerId="ADAL" clId="{7F228D24-BCCF-4688-A465-0792D22C0401}" dt="2021-10-20T05:23:40.235" v="15462" actId="166"/>
          <ac:picMkLst>
            <pc:docMk/>
            <pc:sldMk cId="458229225" sldId="275"/>
            <ac:picMk id="10" creationId="{658C63EC-0ED6-48A6-8A8D-87FDB719A6C8}"/>
          </ac:picMkLst>
        </pc:picChg>
        <pc:picChg chg="mod">
          <ac:chgData name="Anna Ross" userId="5fe2b83c-7c1a-421f-bb20-b7b28a5a75c3" providerId="ADAL" clId="{7F228D24-BCCF-4688-A465-0792D22C0401}" dt="2021-10-19T23:26:51.738" v="12546" actId="1076"/>
          <ac:picMkLst>
            <pc:docMk/>
            <pc:sldMk cId="458229225" sldId="275"/>
            <ac:picMk id="11" creationId="{BDECD995-CF80-4EA6-B602-1ADD01EEC643}"/>
          </ac:picMkLst>
        </pc:picChg>
        <pc:picChg chg="mod modCrop">
          <ac:chgData name="Anna Ross" userId="5fe2b83c-7c1a-421f-bb20-b7b28a5a75c3" providerId="ADAL" clId="{7F228D24-BCCF-4688-A465-0792D22C0401}" dt="2021-10-20T05:23:25.614" v="15457" actId="732"/>
          <ac:picMkLst>
            <pc:docMk/>
            <pc:sldMk cId="458229225" sldId="275"/>
            <ac:picMk id="12" creationId="{01DE11B5-B524-431B-93EC-8EA01940B945}"/>
          </ac:picMkLst>
        </pc:picChg>
        <pc:cxnChg chg="add del mod">
          <ac:chgData name="Anna Ross" userId="5fe2b83c-7c1a-421f-bb20-b7b28a5a75c3" providerId="ADAL" clId="{7F228D24-BCCF-4688-A465-0792D22C0401}" dt="2021-10-20T05:23:35.719" v="15460" actId="478"/>
          <ac:cxnSpMkLst>
            <pc:docMk/>
            <pc:sldMk cId="458229225" sldId="275"/>
            <ac:cxnSpMk id="17" creationId="{01DFAB3A-D9C9-4272-A3C8-2AC95FB802B5}"/>
          </ac:cxnSpMkLst>
        </pc:cxnChg>
        <pc:cxnChg chg="add mod">
          <ac:chgData name="Anna Ross" userId="5fe2b83c-7c1a-421f-bb20-b7b28a5a75c3" providerId="ADAL" clId="{7F228D24-BCCF-4688-A465-0792D22C0401}" dt="2021-10-19T23:27:41.265" v="12624" actId="14100"/>
          <ac:cxnSpMkLst>
            <pc:docMk/>
            <pc:sldMk cId="458229225" sldId="275"/>
            <ac:cxnSpMk id="18" creationId="{01BEDFA0-C0CA-4F3A-A0E6-F130BCBA64B9}"/>
          </ac:cxnSpMkLst>
        </pc:cxnChg>
        <pc:cxnChg chg="add del mod">
          <ac:chgData name="Anna Ross" userId="5fe2b83c-7c1a-421f-bb20-b7b28a5a75c3" providerId="ADAL" clId="{7F228D24-BCCF-4688-A465-0792D22C0401}" dt="2021-10-20T05:23:34.281" v="15459" actId="478"/>
          <ac:cxnSpMkLst>
            <pc:docMk/>
            <pc:sldMk cId="458229225" sldId="275"/>
            <ac:cxnSpMk id="22" creationId="{59D93416-9F38-490E-8901-2DD29B38A0B6}"/>
          </ac:cxnSpMkLst>
        </pc:cxnChg>
        <pc:cxnChg chg="add del mod">
          <ac:chgData name="Anna Ross" userId="5fe2b83c-7c1a-421f-bb20-b7b28a5a75c3" providerId="ADAL" clId="{7F228D24-BCCF-4688-A465-0792D22C0401}" dt="2021-10-20T05:23:16.233" v="15456" actId="478"/>
          <ac:cxnSpMkLst>
            <pc:docMk/>
            <pc:sldMk cId="458229225" sldId="275"/>
            <ac:cxnSpMk id="25" creationId="{98519425-497A-4A36-B10B-1772D7E782D0}"/>
          </ac:cxnSpMkLst>
        </pc:cxnChg>
        <pc:cxnChg chg="add del mod">
          <ac:chgData name="Anna Ross" userId="5fe2b83c-7c1a-421f-bb20-b7b28a5a75c3" providerId="ADAL" clId="{7F228D24-BCCF-4688-A465-0792D22C0401}" dt="2021-10-20T05:23:31.415" v="15458" actId="478"/>
          <ac:cxnSpMkLst>
            <pc:docMk/>
            <pc:sldMk cId="458229225" sldId="275"/>
            <ac:cxnSpMk id="27" creationId="{68F97E7E-A369-4F10-95FF-51115146988C}"/>
          </ac:cxnSpMkLst>
        </pc:cxnChg>
        <pc:cxnChg chg="add del mod">
          <ac:chgData name="Anna Ross" userId="5fe2b83c-7c1a-421f-bb20-b7b28a5a75c3" providerId="ADAL" clId="{7F228D24-BCCF-4688-A465-0792D22C0401}" dt="2021-10-20T05:23:37.361" v="15461" actId="478"/>
          <ac:cxnSpMkLst>
            <pc:docMk/>
            <pc:sldMk cId="458229225" sldId="275"/>
            <ac:cxnSpMk id="31" creationId="{405C41B8-0934-488E-8AF8-1D723D1CA0E0}"/>
          </ac:cxnSpMkLst>
        </pc:cxnChg>
      </pc:sldChg>
      <pc:sldChg chg="addSp delSp modSp mod">
        <pc:chgData name="Anna Ross" userId="5fe2b83c-7c1a-421f-bb20-b7b28a5a75c3" providerId="ADAL" clId="{7F228D24-BCCF-4688-A465-0792D22C0401}" dt="2021-10-20T03:42:09.494" v="15217" actId="1076"/>
        <pc:sldMkLst>
          <pc:docMk/>
          <pc:sldMk cId="2125945010" sldId="276"/>
        </pc:sldMkLst>
        <pc:spChg chg="add mod">
          <ac:chgData name="Anna Ross" userId="5fe2b83c-7c1a-421f-bb20-b7b28a5a75c3" providerId="ADAL" clId="{7F228D24-BCCF-4688-A465-0792D22C0401}" dt="2021-10-20T03:32:52.364" v="15008" actId="1076"/>
          <ac:spMkLst>
            <pc:docMk/>
            <pc:sldMk cId="2125945010" sldId="276"/>
            <ac:spMk id="2" creationId="{00A7BD41-F04B-43D9-8902-A98BC9EC397A}"/>
          </ac:spMkLst>
        </pc:spChg>
        <pc:spChg chg="add mod">
          <ac:chgData name="Anna Ross" userId="5fe2b83c-7c1a-421f-bb20-b7b28a5a75c3" providerId="ADAL" clId="{7F228D24-BCCF-4688-A465-0792D22C0401}" dt="2021-10-20T03:33:12.681" v="15021" actId="1076"/>
          <ac:spMkLst>
            <pc:docMk/>
            <pc:sldMk cId="2125945010" sldId="276"/>
            <ac:spMk id="12" creationId="{2BBFAC3B-8C19-40A6-8AED-FFC54E05A20B}"/>
          </ac:spMkLst>
        </pc:spChg>
        <pc:spChg chg="add mod">
          <ac:chgData name="Anna Ross" userId="5fe2b83c-7c1a-421f-bb20-b7b28a5a75c3" providerId="ADAL" clId="{7F228D24-BCCF-4688-A465-0792D22C0401}" dt="2021-10-20T03:33:04.692" v="15015" actId="1076"/>
          <ac:spMkLst>
            <pc:docMk/>
            <pc:sldMk cId="2125945010" sldId="276"/>
            <ac:spMk id="17" creationId="{26E05631-2933-484F-A4A8-A1C04DCC8FB5}"/>
          </ac:spMkLst>
        </pc:spChg>
        <pc:spChg chg="add mod">
          <ac:chgData name="Anna Ross" userId="5fe2b83c-7c1a-421f-bb20-b7b28a5a75c3" providerId="ADAL" clId="{7F228D24-BCCF-4688-A465-0792D22C0401}" dt="2021-10-20T03:24:39.151" v="14933" actId="20577"/>
          <ac:spMkLst>
            <pc:docMk/>
            <pc:sldMk cId="2125945010" sldId="276"/>
            <ac:spMk id="20" creationId="{82151649-AEA4-4031-9330-05F577752C3C}"/>
          </ac:spMkLst>
        </pc:spChg>
        <pc:spChg chg="add mod">
          <ac:chgData name="Anna Ross" userId="5fe2b83c-7c1a-421f-bb20-b7b28a5a75c3" providerId="ADAL" clId="{7F228D24-BCCF-4688-A465-0792D22C0401}" dt="2021-10-20T03:34:22.175" v="15192" actId="20577"/>
          <ac:spMkLst>
            <pc:docMk/>
            <pc:sldMk cId="2125945010" sldId="276"/>
            <ac:spMk id="21" creationId="{07C7D83A-7BD3-4A58-A2E7-DF1EC0D3C3AF}"/>
          </ac:spMkLst>
        </pc:spChg>
        <pc:picChg chg="del mod">
          <ac:chgData name="Anna Ross" userId="5fe2b83c-7c1a-421f-bb20-b7b28a5a75c3" providerId="ADAL" clId="{7F228D24-BCCF-4688-A465-0792D22C0401}" dt="2021-10-20T03:32:08.314" v="14986" actId="478"/>
          <ac:picMkLst>
            <pc:docMk/>
            <pc:sldMk cId="2125945010" sldId="276"/>
            <ac:picMk id="3" creationId="{E7055FC5-48B9-41C2-9A5D-88067D7B306F}"/>
          </ac:picMkLst>
        </pc:picChg>
        <pc:picChg chg="add mod modCrop">
          <ac:chgData name="Anna Ross" userId="5fe2b83c-7c1a-421f-bb20-b7b28a5a75c3" providerId="ADAL" clId="{7F228D24-BCCF-4688-A465-0792D22C0401}" dt="2021-10-20T03:34:33.038" v="15197" actId="1076"/>
          <ac:picMkLst>
            <pc:docMk/>
            <pc:sldMk cId="2125945010" sldId="276"/>
            <ac:picMk id="6" creationId="{424BD538-5AFE-4237-A502-CF678B93F393}"/>
          </ac:picMkLst>
        </pc:picChg>
        <pc:picChg chg="ord">
          <ac:chgData name="Anna Ross" userId="5fe2b83c-7c1a-421f-bb20-b7b28a5a75c3" providerId="ADAL" clId="{7F228D24-BCCF-4688-A465-0792D22C0401}" dt="2021-10-20T03:18:21.300" v="14317" actId="166"/>
          <ac:picMkLst>
            <pc:docMk/>
            <pc:sldMk cId="2125945010" sldId="276"/>
            <ac:picMk id="7" creationId="{F496C5FF-8BD0-4C48-90C9-9F94E63AFA9D}"/>
          </ac:picMkLst>
        </pc:picChg>
        <pc:picChg chg="mod">
          <ac:chgData name="Anna Ross" userId="5fe2b83c-7c1a-421f-bb20-b7b28a5a75c3" providerId="ADAL" clId="{7F228D24-BCCF-4688-A465-0792D22C0401}" dt="2021-10-20T03:21:58.642" v="14776" actId="1076"/>
          <ac:picMkLst>
            <pc:docMk/>
            <pc:sldMk cId="2125945010" sldId="276"/>
            <ac:picMk id="9" creationId="{E9A4A611-123F-439E-8433-BF2049EF7322}"/>
          </ac:picMkLst>
        </pc:picChg>
        <pc:picChg chg="add mod modCrop">
          <ac:chgData name="Anna Ross" userId="5fe2b83c-7c1a-421f-bb20-b7b28a5a75c3" providerId="ADAL" clId="{7F228D24-BCCF-4688-A465-0792D22C0401}" dt="2021-10-20T03:34:34.654" v="15198" actId="1076"/>
          <ac:picMkLst>
            <pc:docMk/>
            <pc:sldMk cId="2125945010" sldId="276"/>
            <ac:picMk id="10" creationId="{D7E7C3EC-EEC7-4DDF-9D5D-25A21F21ED95}"/>
          </ac:picMkLst>
        </pc:picChg>
        <pc:picChg chg="mod">
          <ac:chgData name="Anna Ross" userId="5fe2b83c-7c1a-421f-bb20-b7b28a5a75c3" providerId="ADAL" clId="{7F228D24-BCCF-4688-A465-0792D22C0401}" dt="2021-10-20T03:32:56.444" v="15011" actId="1076"/>
          <ac:picMkLst>
            <pc:docMk/>
            <pc:sldMk cId="2125945010" sldId="276"/>
            <ac:picMk id="13" creationId="{3E79B418-3E01-45B0-9A74-5E66DEEE665C}"/>
          </ac:picMkLst>
        </pc:picChg>
        <pc:picChg chg="mod">
          <ac:chgData name="Anna Ross" userId="5fe2b83c-7c1a-421f-bb20-b7b28a5a75c3" providerId="ADAL" clId="{7F228D24-BCCF-4688-A465-0792D22C0401}" dt="2021-10-20T03:32:49.188" v="15006" actId="1076"/>
          <ac:picMkLst>
            <pc:docMk/>
            <pc:sldMk cId="2125945010" sldId="276"/>
            <ac:picMk id="14" creationId="{F4169E1D-72DB-4480-A43F-3D141D6D8792}"/>
          </ac:picMkLst>
        </pc:picChg>
        <pc:picChg chg="mod">
          <ac:chgData name="Anna Ross" userId="5fe2b83c-7c1a-421f-bb20-b7b28a5a75c3" providerId="ADAL" clId="{7F228D24-BCCF-4688-A465-0792D22C0401}" dt="2021-10-20T03:33:12.373" v="15020" actId="1076"/>
          <ac:picMkLst>
            <pc:docMk/>
            <pc:sldMk cId="2125945010" sldId="276"/>
            <ac:picMk id="15" creationId="{C88549A1-F0A5-44D7-BD69-9F8CF4083C9B}"/>
          </ac:picMkLst>
        </pc:picChg>
        <pc:picChg chg="mod">
          <ac:chgData name="Anna Ross" userId="5fe2b83c-7c1a-421f-bb20-b7b28a5a75c3" providerId="ADAL" clId="{7F228D24-BCCF-4688-A465-0792D22C0401}" dt="2021-10-20T03:33:02.837" v="15014" actId="1076"/>
          <ac:picMkLst>
            <pc:docMk/>
            <pc:sldMk cId="2125945010" sldId="276"/>
            <ac:picMk id="16" creationId="{640A7C59-4BCF-486E-9509-614CE5DC7D2A}"/>
          </ac:picMkLst>
        </pc:picChg>
        <pc:picChg chg="mod">
          <ac:chgData name="Anna Ross" userId="5fe2b83c-7c1a-421f-bb20-b7b28a5a75c3" providerId="ADAL" clId="{7F228D24-BCCF-4688-A465-0792D22C0401}" dt="2021-10-20T03:23:14.751" v="14784" actId="14100"/>
          <ac:picMkLst>
            <pc:docMk/>
            <pc:sldMk cId="2125945010" sldId="276"/>
            <ac:picMk id="18" creationId="{BBE38AF2-F82C-4890-8823-ABC3D98008C4}"/>
          </ac:picMkLst>
        </pc:picChg>
        <pc:picChg chg="mod">
          <ac:chgData name="Anna Ross" userId="5fe2b83c-7c1a-421f-bb20-b7b28a5a75c3" providerId="ADAL" clId="{7F228D24-BCCF-4688-A465-0792D22C0401}" dt="2021-10-20T03:32:50.123" v="15007" actId="1076"/>
          <ac:picMkLst>
            <pc:docMk/>
            <pc:sldMk cId="2125945010" sldId="276"/>
            <ac:picMk id="19" creationId="{43E1C298-90C4-4D5A-8E9D-A41EADE9C0D0}"/>
          </ac:picMkLst>
        </pc:picChg>
        <pc:picChg chg="add del mod modCrop">
          <ac:chgData name="Anna Ross" userId="5fe2b83c-7c1a-421f-bb20-b7b28a5a75c3" providerId="ADAL" clId="{7F228D24-BCCF-4688-A465-0792D22C0401}" dt="2021-10-20T03:38:16.874" v="15208" actId="478"/>
          <ac:picMkLst>
            <pc:docMk/>
            <pc:sldMk cId="2125945010" sldId="276"/>
            <ac:picMk id="22" creationId="{86694AD2-7D2E-4646-8C11-6A761DB7682B}"/>
          </ac:picMkLst>
        </pc:picChg>
        <pc:picChg chg="add mod modCrop">
          <ac:chgData name="Anna Ross" userId="5fe2b83c-7c1a-421f-bb20-b7b28a5a75c3" providerId="ADAL" clId="{7F228D24-BCCF-4688-A465-0792D22C0401}" dt="2021-10-20T03:42:09.494" v="15217" actId="1076"/>
          <ac:picMkLst>
            <pc:docMk/>
            <pc:sldMk cId="2125945010" sldId="276"/>
            <ac:picMk id="24" creationId="{A49A7E07-282D-4EF9-8B87-161A46E0CF96}"/>
          </ac:picMkLst>
        </pc:picChg>
      </pc:sldChg>
      <pc:sldChg chg="modSp mod">
        <pc:chgData name="Anna Ross" userId="5fe2b83c-7c1a-421f-bb20-b7b28a5a75c3" providerId="ADAL" clId="{7F228D24-BCCF-4688-A465-0792D22C0401}" dt="2021-10-20T01:33:05.761" v="13991" actId="1076"/>
        <pc:sldMkLst>
          <pc:docMk/>
          <pc:sldMk cId="3069119429" sldId="277"/>
        </pc:sldMkLst>
        <pc:picChg chg="mod">
          <ac:chgData name="Anna Ross" userId="5fe2b83c-7c1a-421f-bb20-b7b28a5a75c3" providerId="ADAL" clId="{7F228D24-BCCF-4688-A465-0792D22C0401}" dt="2021-10-20T01:33:05.761" v="13991" actId="1076"/>
          <ac:picMkLst>
            <pc:docMk/>
            <pc:sldMk cId="3069119429" sldId="277"/>
            <ac:picMk id="8" creationId="{CC928F93-DCF3-4915-9694-A738D694B734}"/>
          </ac:picMkLst>
        </pc:picChg>
        <pc:picChg chg="mod">
          <ac:chgData name="Anna Ross" userId="5fe2b83c-7c1a-421f-bb20-b7b28a5a75c3" providerId="ADAL" clId="{7F228D24-BCCF-4688-A465-0792D22C0401}" dt="2021-10-20T01:32:59.329" v="13987" actId="1076"/>
          <ac:picMkLst>
            <pc:docMk/>
            <pc:sldMk cId="3069119429" sldId="277"/>
            <ac:picMk id="9" creationId="{5B3F3D7E-CC07-4DEF-B74C-847485C3CE73}"/>
          </ac:picMkLst>
        </pc:picChg>
      </pc:sldChg>
    </pc:docChg>
  </pc:docChgLst>
  <pc:docChgLst>
    <pc:chgData name="Cody Smith" userId="S::s171836@students.aie.edu.au::8964b15a-1c89-4199-b888-555a84e3a8d4" providerId="AD" clId="Web-{8F1F8B8B-6198-495E-B90F-FC16DCB9BDFE}"/>
    <pc:docChg chg="modSld">
      <pc:chgData name="Cody Smith" userId="S::s171836@students.aie.edu.au::8964b15a-1c89-4199-b888-555a84e3a8d4" providerId="AD" clId="Web-{8F1F8B8B-6198-495E-B90F-FC16DCB9BDFE}" dt="2021-10-19T04:23:57.206" v="231"/>
      <pc:docMkLst>
        <pc:docMk/>
      </pc:docMkLst>
      <pc:sldChg chg="addSp delSp modSp">
        <pc:chgData name="Cody Smith" userId="S::s171836@students.aie.edu.au::8964b15a-1c89-4199-b888-555a84e3a8d4" providerId="AD" clId="Web-{8F1F8B8B-6198-495E-B90F-FC16DCB9BDFE}" dt="2021-10-19T04:23:57.206" v="231"/>
        <pc:sldMkLst>
          <pc:docMk/>
          <pc:sldMk cId="2371060142" sldId="257"/>
        </pc:sldMkLst>
        <pc:spChg chg="del">
          <ac:chgData name="Cody Smith" userId="S::s171836@students.aie.edu.au::8964b15a-1c89-4199-b888-555a84e3a8d4" providerId="AD" clId="Web-{8F1F8B8B-6198-495E-B90F-FC16DCB9BDFE}" dt="2021-10-19T04:23:50.424" v="228"/>
          <ac:spMkLst>
            <pc:docMk/>
            <pc:sldMk cId="2371060142" sldId="257"/>
            <ac:spMk id="3" creationId="{7D953405-8203-4672-8871-F70F6AFA8E05}"/>
          </ac:spMkLst>
        </pc:spChg>
        <pc:spChg chg="add del mod">
          <ac:chgData name="Cody Smith" userId="S::s171836@students.aie.edu.au::8964b15a-1c89-4199-b888-555a84e3a8d4" providerId="AD" clId="Web-{8F1F8B8B-6198-495E-B90F-FC16DCB9BDFE}" dt="2021-10-19T04:23:57.206" v="231"/>
          <ac:spMkLst>
            <pc:docMk/>
            <pc:sldMk cId="2371060142" sldId="257"/>
            <ac:spMk id="6" creationId="{71905AFE-9BFE-4DBC-A95F-89ABDB060AB5}"/>
          </ac:spMkLst>
        </pc:spChg>
        <pc:picChg chg="add mod">
          <ac:chgData name="Cody Smith" userId="S::s171836@students.aie.edu.au::8964b15a-1c89-4199-b888-555a84e3a8d4" providerId="AD" clId="Web-{8F1F8B8B-6198-495E-B90F-FC16DCB9BDFE}" dt="2021-10-19T04:23:50.721" v="230" actId="1076"/>
          <ac:picMkLst>
            <pc:docMk/>
            <pc:sldMk cId="2371060142" sldId="257"/>
            <ac:picMk id="2" creationId="{A963B6CB-CB66-4B8B-BFA0-17DFC06B377B}"/>
          </ac:picMkLst>
        </pc:picChg>
      </pc:sldChg>
      <pc:sldChg chg="addSp delSp modSp">
        <pc:chgData name="Cody Smith" userId="S::s171836@students.aie.edu.au::8964b15a-1c89-4199-b888-555a84e3a8d4" providerId="AD" clId="Web-{8F1F8B8B-6198-495E-B90F-FC16DCB9BDFE}" dt="2021-10-19T04:07:56.299" v="145"/>
        <pc:sldMkLst>
          <pc:docMk/>
          <pc:sldMk cId="743379441" sldId="259"/>
        </pc:sldMkLst>
        <pc:spChg chg="del">
          <ac:chgData name="Cody Smith" userId="S::s171836@students.aie.edu.au::8964b15a-1c89-4199-b888-555a84e3a8d4" providerId="AD" clId="Web-{8F1F8B8B-6198-495E-B90F-FC16DCB9BDFE}" dt="2021-10-19T04:07:42.767" v="143"/>
          <ac:spMkLst>
            <pc:docMk/>
            <pc:sldMk cId="743379441" sldId="259"/>
            <ac:spMk id="21" creationId="{ED434182-FD52-4872-B9B2-121BF4F40BBE}"/>
          </ac:spMkLst>
        </pc:spChg>
        <pc:spChg chg="del mod">
          <ac:chgData name="Cody Smith" userId="S::s171836@students.aie.edu.au::8964b15a-1c89-4199-b888-555a84e3a8d4" providerId="AD" clId="Web-{8F1F8B8B-6198-495E-B90F-FC16DCB9BDFE}" dt="2021-10-19T04:04:08.003" v="22"/>
          <ac:spMkLst>
            <pc:docMk/>
            <pc:sldMk cId="743379441" sldId="259"/>
            <ac:spMk id="22" creationId="{823A3975-E874-467E-8C2C-3299CE3A1015}"/>
          </ac:spMkLst>
        </pc:spChg>
        <pc:spChg chg="add mod">
          <ac:chgData name="Cody Smith" userId="S::s171836@students.aie.edu.au::8964b15a-1c89-4199-b888-555a84e3a8d4" providerId="AD" clId="Web-{8F1F8B8B-6198-495E-B90F-FC16DCB9BDFE}" dt="2021-10-19T04:07:56.299" v="145"/>
          <ac:spMkLst>
            <pc:docMk/>
            <pc:sldMk cId="743379441" sldId="259"/>
            <ac:spMk id="28" creationId="{5FD3E066-B59D-437C-A166-5A1E0EC26560}"/>
          </ac:spMkLst>
        </pc:spChg>
        <pc:spChg chg="del">
          <ac:chgData name="Cody Smith" userId="S::s171836@students.aie.edu.au::8964b15a-1c89-4199-b888-555a84e3a8d4" providerId="AD" clId="Web-{8F1F8B8B-6198-495E-B90F-FC16DCB9BDFE}" dt="2021-10-19T04:03:51.517" v="13"/>
          <ac:spMkLst>
            <pc:docMk/>
            <pc:sldMk cId="743379441" sldId="259"/>
            <ac:spMk id="32" creationId="{194A4255-1C83-4B03-953D-290F29960B19}"/>
          </ac:spMkLst>
        </pc:spChg>
        <pc:picChg chg="add mod">
          <ac:chgData name="Cody Smith" userId="S::s171836@students.aie.edu.au::8964b15a-1c89-4199-b888-555a84e3a8d4" providerId="AD" clId="Web-{8F1F8B8B-6198-495E-B90F-FC16DCB9BDFE}" dt="2021-10-19T04:04:02.455" v="19" actId="1076"/>
          <ac:picMkLst>
            <pc:docMk/>
            <pc:sldMk cId="743379441" sldId="259"/>
            <ac:picMk id="8" creationId="{098D8DFD-D362-4D27-B487-9CB57D764197}"/>
          </ac:picMkLst>
        </pc:picChg>
        <pc:picChg chg="add mod">
          <ac:chgData name="Cody Smith" userId="S::s171836@students.aie.edu.au::8964b15a-1c89-4199-b888-555a84e3a8d4" providerId="AD" clId="Web-{8F1F8B8B-6198-495E-B90F-FC16DCB9BDFE}" dt="2021-10-19T04:04:17.191" v="26" actId="1076"/>
          <ac:picMkLst>
            <pc:docMk/>
            <pc:sldMk cId="743379441" sldId="259"/>
            <ac:picMk id="17" creationId="{226E38B2-0A6A-4836-BA93-5C636338571F}"/>
          </ac:picMkLst>
        </pc:picChg>
      </pc:sldChg>
      <pc:sldChg chg="addSp delSp modSp">
        <pc:chgData name="Cody Smith" userId="S::s171836@students.aie.edu.au::8964b15a-1c89-4199-b888-555a84e3a8d4" providerId="AD" clId="Web-{8F1F8B8B-6198-495E-B90F-FC16DCB9BDFE}" dt="2021-10-19T04:05:25.383" v="45" actId="1076"/>
        <pc:sldMkLst>
          <pc:docMk/>
          <pc:sldMk cId="3326585847" sldId="262"/>
        </pc:sldMkLst>
        <pc:spChg chg="del">
          <ac:chgData name="Cody Smith" userId="S::s171836@students.aie.edu.au::8964b15a-1c89-4199-b888-555a84e3a8d4" providerId="AD" clId="Web-{8F1F8B8B-6198-495E-B90F-FC16DCB9BDFE}" dt="2021-10-19T04:04:26.879" v="27"/>
          <ac:spMkLst>
            <pc:docMk/>
            <pc:sldMk cId="3326585847" sldId="262"/>
            <ac:spMk id="22" creationId="{6E976C2D-ABDE-4FDB-A1C8-6DAF3F4C4DC8}"/>
          </ac:spMkLst>
        </pc:spChg>
        <pc:spChg chg="del">
          <ac:chgData name="Cody Smith" userId="S::s171836@students.aie.edu.au::8964b15a-1c89-4199-b888-555a84e3a8d4" providerId="AD" clId="Web-{8F1F8B8B-6198-495E-B90F-FC16DCB9BDFE}" dt="2021-10-19T04:05:07.553" v="35"/>
          <ac:spMkLst>
            <pc:docMk/>
            <pc:sldMk cId="3326585847" sldId="262"/>
            <ac:spMk id="28" creationId="{E780B88B-10F0-4C23-9204-2FB959C046E8}"/>
          </ac:spMkLst>
        </pc:spChg>
        <pc:picChg chg="mod">
          <ac:chgData name="Cody Smith" userId="S::s171836@students.aie.edu.au::8964b15a-1c89-4199-b888-555a84e3a8d4" providerId="AD" clId="Web-{8F1F8B8B-6198-495E-B90F-FC16DCB9BDFE}" dt="2021-10-19T04:05:25.383" v="45" actId="1076"/>
          <ac:picMkLst>
            <pc:docMk/>
            <pc:sldMk cId="3326585847" sldId="262"/>
            <ac:picMk id="2" creationId="{C38BCC1A-D4C1-4C4C-99CC-8AFB8CCF8590}"/>
          </ac:picMkLst>
        </pc:picChg>
        <pc:picChg chg="add del mod">
          <ac:chgData name="Cody Smith" userId="S::s171836@students.aie.edu.au::8964b15a-1c89-4199-b888-555a84e3a8d4" providerId="AD" clId="Web-{8F1F8B8B-6198-495E-B90F-FC16DCB9BDFE}" dt="2021-10-19T04:04:55.318" v="30"/>
          <ac:picMkLst>
            <pc:docMk/>
            <pc:sldMk cId="3326585847" sldId="262"/>
            <ac:picMk id="4" creationId="{4F4F9CB8-A8CD-4518-992E-C4A50D0EB209}"/>
          </ac:picMkLst>
        </pc:picChg>
        <pc:picChg chg="add mod">
          <ac:chgData name="Cody Smith" userId="S::s171836@students.aie.edu.au::8964b15a-1c89-4199-b888-555a84e3a8d4" providerId="AD" clId="Web-{8F1F8B8B-6198-495E-B90F-FC16DCB9BDFE}" dt="2021-10-19T04:05:19.679" v="43" actId="1076"/>
          <ac:picMkLst>
            <pc:docMk/>
            <pc:sldMk cId="3326585847" sldId="262"/>
            <ac:picMk id="10" creationId="{4CF885F8-B71D-4F86-AD4E-04DEB8458FF1}"/>
          </ac:picMkLst>
        </pc:picChg>
        <pc:picChg chg="add mod">
          <ac:chgData name="Cody Smith" userId="S::s171836@students.aie.edu.au::8964b15a-1c89-4199-b888-555a84e3a8d4" providerId="AD" clId="Web-{8F1F8B8B-6198-495E-B90F-FC16DCB9BDFE}" dt="2021-10-19T04:05:13.335" v="39" actId="1076"/>
          <ac:picMkLst>
            <pc:docMk/>
            <pc:sldMk cId="3326585847" sldId="262"/>
            <ac:picMk id="11" creationId="{DB2EA72B-3FBD-4177-8A65-AC68D8642A15}"/>
          </ac:picMkLst>
        </pc:picChg>
      </pc:sldChg>
      <pc:sldChg chg="addSp delSp modSp">
        <pc:chgData name="Cody Smith" userId="S::s171836@students.aie.edu.au::8964b15a-1c89-4199-b888-555a84e3a8d4" providerId="AD" clId="Web-{8F1F8B8B-6198-495E-B90F-FC16DCB9BDFE}" dt="2021-10-19T04:03:46.048" v="12" actId="1076"/>
        <pc:sldMkLst>
          <pc:docMk/>
          <pc:sldMk cId="1986854065" sldId="266"/>
        </pc:sldMkLst>
        <pc:spChg chg="del">
          <ac:chgData name="Cody Smith" userId="S::s171836@students.aie.edu.au::8964b15a-1c89-4199-b888-555a84e3a8d4" providerId="AD" clId="Web-{8F1F8B8B-6198-495E-B90F-FC16DCB9BDFE}" dt="2021-10-19T04:03:29.438" v="1"/>
          <ac:spMkLst>
            <pc:docMk/>
            <pc:sldMk cId="1986854065" sldId="266"/>
            <ac:spMk id="20" creationId="{99D42B39-78C7-44A3-AB5A-38F79CC238C4}"/>
          </ac:spMkLst>
        </pc:spChg>
        <pc:spChg chg="del mod">
          <ac:chgData name="Cody Smith" userId="S::s171836@students.aie.edu.au::8964b15a-1c89-4199-b888-555a84e3a8d4" providerId="AD" clId="Web-{8F1F8B8B-6198-495E-B90F-FC16DCB9BDFE}" dt="2021-10-19T04:03:38.516" v="8"/>
          <ac:spMkLst>
            <pc:docMk/>
            <pc:sldMk cId="1986854065" sldId="266"/>
            <ac:spMk id="21" creationId="{0CF1D443-C21A-4357-9A0C-7B6D9E2C14FA}"/>
          </ac:spMkLst>
        </pc:spChg>
        <pc:picChg chg="add mod">
          <ac:chgData name="Cody Smith" userId="S::s171836@students.aie.edu.au::8964b15a-1c89-4199-b888-555a84e3a8d4" providerId="AD" clId="Web-{8F1F8B8B-6198-495E-B90F-FC16DCB9BDFE}" dt="2021-10-19T04:03:32.938" v="6" actId="1076"/>
          <ac:picMkLst>
            <pc:docMk/>
            <pc:sldMk cId="1986854065" sldId="266"/>
            <ac:picMk id="2" creationId="{8E2E7522-CB06-49C8-A9D7-A56093148A69}"/>
          </ac:picMkLst>
        </pc:picChg>
        <pc:picChg chg="add mod">
          <ac:chgData name="Cody Smith" userId="S::s171836@students.aie.edu.au::8964b15a-1c89-4199-b888-555a84e3a8d4" providerId="AD" clId="Web-{8F1F8B8B-6198-495E-B90F-FC16DCB9BDFE}" dt="2021-10-19T04:03:46.048" v="12" actId="1076"/>
          <ac:picMkLst>
            <pc:docMk/>
            <pc:sldMk cId="1986854065" sldId="266"/>
            <ac:picMk id="11" creationId="{F9F5FC62-FD9C-4E42-B60A-1FD9CE6D64CE}"/>
          </ac:picMkLst>
        </pc:picChg>
      </pc:sldChg>
      <pc:sldChg chg="addSp modSp">
        <pc:chgData name="Cody Smith" userId="S::s171836@students.aie.edu.au::8964b15a-1c89-4199-b888-555a84e3a8d4" providerId="AD" clId="Web-{8F1F8B8B-6198-495E-B90F-FC16DCB9BDFE}" dt="2021-10-19T04:10:32.247" v="223" actId="1076"/>
        <pc:sldMkLst>
          <pc:docMk/>
          <pc:sldMk cId="1296647210" sldId="271"/>
        </pc:sldMkLst>
        <pc:spChg chg="add mod">
          <ac:chgData name="Cody Smith" userId="S::s171836@students.aie.edu.au::8964b15a-1c89-4199-b888-555a84e3a8d4" providerId="AD" clId="Web-{8F1F8B8B-6198-495E-B90F-FC16DCB9BDFE}" dt="2021-10-19T04:10:32.247" v="223" actId="1076"/>
          <ac:spMkLst>
            <pc:docMk/>
            <pc:sldMk cId="1296647210" sldId="271"/>
            <ac:spMk id="16" creationId="{D9D724AA-88A3-4C1B-8032-199DF0AD2095}"/>
          </ac:spMkLst>
        </pc:spChg>
      </pc:sldChg>
    </pc:docChg>
  </pc:docChgLst>
  <pc:docChgLst>
    <pc:chgData name="Anna Ross" userId="S::s210036@students.aie.edu.au::5fe2b83c-7c1a-421f-bb20-b7b28a5a75c3" providerId="AD" clId="Web-{454258E4-02F2-4CB1-88F5-DEBDCBD7807D}"/>
    <pc:docChg chg="modSld">
      <pc:chgData name="Anna Ross" userId="S::s210036@students.aie.edu.au::5fe2b83c-7c1a-421f-bb20-b7b28a5a75c3" providerId="AD" clId="Web-{454258E4-02F2-4CB1-88F5-DEBDCBD7807D}" dt="2021-10-12T07:03:39.862" v="10" actId="20577"/>
      <pc:docMkLst>
        <pc:docMk/>
      </pc:docMkLst>
      <pc:sldChg chg="modSp">
        <pc:chgData name="Anna Ross" userId="S::s210036@students.aie.edu.au::5fe2b83c-7c1a-421f-bb20-b7b28a5a75c3" providerId="AD" clId="Web-{454258E4-02F2-4CB1-88F5-DEBDCBD7807D}" dt="2021-10-12T07:03:39.862" v="10" actId="20577"/>
        <pc:sldMkLst>
          <pc:docMk/>
          <pc:sldMk cId="3271667039" sldId="256"/>
        </pc:sldMkLst>
        <pc:spChg chg="mod">
          <ac:chgData name="Anna Ross" userId="S::s210036@students.aie.edu.au::5fe2b83c-7c1a-421f-bb20-b7b28a5a75c3" providerId="AD" clId="Web-{454258E4-02F2-4CB1-88F5-DEBDCBD7807D}" dt="2021-10-12T07:03:39.862" v="10" actId="20577"/>
          <ac:spMkLst>
            <pc:docMk/>
            <pc:sldMk cId="3271667039" sldId="256"/>
            <ac:spMk id="3" creationId="{3E49F828-A100-4CF1-AEDF-B918E260071E}"/>
          </ac:spMkLst>
        </pc:spChg>
      </pc:sldChg>
    </pc:docChg>
  </pc:docChgLst>
  <pc:docChgLst>
    <pc:chgData name="Cody Smith" userId="S::s171836@students.aie.edu.au::8964b15a-1c89-4199-b888-555a84e3a8d4" providerId="AD" clId="Web-{B21C409D-F7EB-4879-8BD0-53A74A9B8B3E}"/>
    <pc:docChg chg="modSld">
      <pc:chgData name="Cody Smith" userId="S::s171836@students.aie.edu.au::8964b15a-1c89-4199-b888-555a84e3a8d4" providerId="AD" clId="Web-{B21C409D-F7EB-4879-8BD0-53A74A9B8B3E}" dt="2021-10-19T04:58:55.683" v="18" actId="1076"/>
      <pc:docMkLst>
        <pc:docMk/>
      </pc:docMkLst>
      <pc:sldChg chg="addSp delSp modSp">
        <pc:chgData name="Cody Smith" userId="S::s171836@students.aie.edu.au::8964b15a-1c89-4199-b888-555a84e3a8d4" providerId="AD" clId="Web-{B21C409D-F7EB-4879-8BD0-53A74A9B8B3E}" dt="2021-10-19T04:33:01.479" v="6" actId="1076"/>
        <pc:sldMkLst>
          <pc:docMk/>
          <pc:sldMk cId="743379441" sldId="259"/>
        </pc:sldMkLst>
        <pc:spChg chg="del mod">
          <ac:chgData name="Cody Smith" userId="S::s171836@students.aie.edu.au::8964b15a-1c89-4199-b888-555a84e3a8d4" providerId="AD" clId="Web-{B21C409D-F7EB-4879-8BD0-53A74A9B8B3E}" dt="2021-10-19T04:32:50.713" v="1"/>
          <ac:spMkLst>
            <pc:docMk/>
            <pc:sldMk cId="743379441" sldId="259"/>
            <ac:spMk id="28" creationId="{5FD3E066-B59D-437C-A166-5A1E0EC26560}"/>
          </ac:spMkLst>
        </pc:spChg>
        <pc:spChg chg="del">
          <ac:chgData name="Cody Smith" userId="S::s171836@students.aie.edu.au::8964b15a-1c89-4199-b888-555a84e3a8d4" providerId="AD" clId="Web-{B21C409D-F7EB-4879-8BD0-53A74A9B8B3E}" dt="2021-10-19T04:32:51.682" v="2"/>
          <ac:spMkLst>
            <pc:docMk/>
            <pc:sldMk cId="743379441" sldId="259"/>
            <ac:spMk id="38" creationId="{931F252C-6ECC-4D8D-B079-09C9EED15ADA}"/>
          </ac:spMkLst>
        </pc:spChg>
        <pc:picChg chg="add mod">
          <ac:chgData name="Cody Smith" userId="S::s171836@students.aie.edu.au::8964b15a-1c89-4199-b888-555a84e3a8d4" providerId="AD" clId="Web-{B21C409D-F7EB-4879-8BD0-53A74A9B8B3E}" dt="2021-10-19T04:33:01.479" v="6" actId="1076"/>
          <ac:picMkLst>
            <pc:docMk/>
            <pc:sldMk cId="743379441" sldId="259"/>
            <ac:picMk id="18" creationId="{8A5E308B-5969-4162-A4B6-358A0B43F817}"/>
          </ac:picMkLst>
        </pc:picChg>
      </pc:sldChg>
      <pc:sldChg chg="modSp">
        <pc:chgData name="Cody Smith" userId="S::s171836@students.aie.edu.au::8964b15a-1c89-4199-b888-555a84e3a8d4" providerId="AD" clId="Web-{B21C409D-F7EB-4879-8BD0-53A74A9B8B3E}" dt="2021-10-19T04:58:55.683" v="18" actId="1076"/>
        <pc:sldMkLst>
          <pc:docMk/>
          <pc:sldMk cId="1637171491" sldId="268"/>
        </pc:sldMkLst>
        <pc:picChg chg="mod">
          <ac:chgData name="Cody Smith" userId="S::s171836@students.aie.edu.au::8964b15a-1c89-4199-b888-555a84e3a8d4" providerId="AD" clId="Web-{B21C409D-F7EB-4879-8BD0-53A74A9B8B3E}" dt="2021-10-19T04:58:43.667" v="16" actId="1076"/>
          <ac:picMkLst>
            <pc:docMk/>
            <pc:sldMk cId="1637171491" sldId="268"/>
            <ac:picMk id="2" creationId="{0F77697F-3C70-4A1E-BF23-DE6188D79A35}"/>
          </ac:picMkLst>
        </pc:picChg>
        <pc:picChg chg="mod">
          <ac:chgData name="Cody Smith" userId="S::s171836@students.aie.edu.au::8964b15a-1c89-4199-b888-555a84e3a8d4" providerId="AD" clId="Web-{B21C409D-F7EB-4879-8BD0-53A74A9B8B3E}" dt="2021-10-19T04:58:55.683" v="18" actId="1076"/>
          <ac:picMkLst>
            <pc:docMk/>
            <pc:sldMk cId="1637171491" sldId="268"/>
            <ac:picMk id="7" creationId="{ECFB2E9A-B5D7-4021-AAD8-1458E847752C}"/>
          </ac:picMkLst>
        </pc:picChg>
      </pc:sldChg>
      <pc:sldChg chg="addSp delSp modSp">
        <pc:chgData name="Cody Smith" userId="S::s171836@students.aie.edu.au::8964b15a-1c89-4199-b888-555a84e3a8d4" providerId="AD" clId="Web-{B21C409D-F7EB-4879-8BD0-53A74A9B8B3E}" dt="2021-10-19T04:33:34.231" v="14" actId="1076"/>
        <pc:sldMkLst>
          <pc:docMk/>
          <pc:sldMk cId="1296647210" sldId="271"/>
        </pc:sldMkLst>
        <pc:spChg chg="del">
          <ac:chgData name="Cody Smith" userId="S::s171836@students.aie.edu.au::8964b15a-1c89-4199-b888-555a84e3a8d4" providerId="AD" clId="Web-{B21C409D-F7EB-4879-8BD0-53A74A9B8B3E}" dt="2021-10-19T04:33:08.855" v="7"/>
          <ac:spMkLst>
            <pc:docMk/>
            <pc:sldMk cId="1296647210" sldId="271"/>
            <ac:spMk id="16" creationId="{D9D724AA-88A3-4C1B-8032-199DF0AD2095}"/>
          </ac:spMkLst>
        </pc:spChg>
        <pc:spChg chg="del">
          <ac:chgData name="Cody Smith" userId="S::s171836@students.aie.edu.au::8964b15a-1c89-4199-b888-555a84e3a8d4" providerId="AD" clId="Web-{B21C409D-F7EB-4879-8BD0-53A74A9B8B3E}" dt="2021-10-19T04:33:11.636" v="8"/>
          <ac:spMkLst>
            <pc:docMk/>
            <pc:sldMk cId="1296647210" sldId="271"/>
            <ac:spMk id="18" creationId="{05A0BF65-8FA3-4587-8C1E-4183AD038E62}"/>
          </ac:spMkLst>
        </pc:spChg>
        <pc:picChg chg="add mod">
          <ac:chgData name="Cody Smith" userId="S::s171836@students.aie.edu.au::8964b15a-1c89-4199-b888-555a84e3a8d4" providerId="AD" clId="Web-{B21C409D-F7EB-4879-8BD0-53A74A9B8B3E}" dt="2021-10-19T04:33:34.231" v="14" actId="1076"/>
          <ac:picMkLst>
            <pc:docMk/>
            <pc:sldMk cId="1296647210" sldId="271"/>
            <ac:picMk id="10" creationId="{EE912B50-4DC4-48CC-8320-7C61F0DB7B0C}"/>
          </ac:picMkLst>
        </pc:picChg>
      </pc:sldChg>
      <pc:sldChg chg="modSp">
        <pc:chgData name="Cody Smith" userId="S::s171836@students.aie.edu.au::8964b15a-1c89-4199-b888-555a84e3a8d4" providerId="AD" clId="Web-{B21C409D-F7EB-4879-8BD0-53A74A9B8B3E}" dt="2021-10-19T04:36:17.054" v="15" actId="14100"/>
        <pc:sldMkLst>
          <pc:docMk/>
          <pc:sldMk cId="4005118553" sldId="274"/>
        </pc:sldMkLst>
        <pc:picChg chg="mod">
          <ac:chgData name="Cody Smith" userId="S::s171836@students.aie.edu.au::8964b15a-1c89-4199-b888-555a84e3a8d4" providerId="AD" clId="Web-{B21C409D-F7EB-4879-8BD0-53A74A9B8B3E}" dt="2021-10-19T04:36:17.054" v="15" actId="14100"/>
          <ac:picMkLst>
            <pc:docMk/>
            <pc:sldMk cId="4005118553" sldId="274"/>
            <ac:picMk id="8" creationId="{4AD4884F-E35D-414F-9AAD-25B24D47B4DF}"/>
          </ac:picMkLst>
        </pc:picChg>
      </pc:sldChg>
    </pc:docChg>
  </pc:docChgLst>
  <pc:docChgLst>
    <pc:chgData name="Aaron Cox" userId="S::aaron.cox@aie.edu.au::32963581-0e87-4e94-adb3-b8390b98c7bc" providerId="AD" clId="Web-{0D19C843-7F5B-4D58-9BC1-53AD4F0815A0}"/>
    <pc:docChg chg="">
      <pc:chgData name="Aaron Cox" userId="S::aaron.cox@aie.edu.au::32963581-0e87-4e94-adb3-b8390b98c7bc" providerId="AD" clId="Web-{0D19C843-7F5B-4D58-9BC1-53AD4F0815A0}" dt="2021-10-18T02:40:50.781" v="1"/>
      <pc:docMkLst>
        <pc:docMk/>
      </pc:docMkLst>
      <pc:sldChg chg="addCm">
        <pc:chgData name="Aaron Cox" userId="S::aaron.cox@aie.edu.au::32963581-0e87-4e94-adb3-b8390b98c7bc" providerId="AD" clId="Web-{0D19C843-7F5B-4D58-9BC1-53AD4F0815A0}" dt="2021-10-18T02:40:50.781" v="1"/>
        <pc:sldMkLst>
          <pc:docMk/>
          <pc:sldMk cId="2692335549" sldId="261"/>
        </pc:sldMkLst>
      </pc:sldChg>
      <pc:sldChg chg="addCm">
        <pc:chgData name="Aaron Cox" userId="S::aaron.cox@aie.edu.au::32963581-0e87-4e94-adb3-b8390b98c7bc" providerId="AD" clId="Web-{0D19C843-7F5B-4D58-9BC1-53AD4F0815A0}" dt="2021-10-18T02:38:54.013" v="0"/>
        <pc:sldMkLst>
          <pc:docMk/>
          <pc:sldMk cId="135624224" sldId="264"/>
        </pc:sldMkLst>
      </pc:sldChg>
    </pc:docChg>
  </pc:docChgLst>
  <pc:docChgLst>
    <pc:chgData name="Cody Smith" userId="S::s171836@students.aie.edu.au::8964b15a-1c89-4199-b888-555a84e3a8d4" providerId="AD" clId="Web-{F2C3E122-CED9-4033-BA9C-69AEB63A6557}"/>
    <pc:docChg chg="modSld">
      <pc:chgData name="Cody Smith" userId="S::s171836@students.aie.edu.au::8964b15a-1c89-4199-b888-555a84e3a8d4" providerId="AD" clId="Web-{F2C3E122-CED9-4033-BA9C-69AEB63A6557}" dt="2021-10-19T05:55:53.479" v="9" actId="1076"/>
      <pc:docMkLst>
        <pc:docMk/>
      </pc:docMkLst>
      <pc:sldChg chg="addSp delSp modSp">
        <pc:chgData name="Cody Smith" userId="S::s171836@students.aie.edu.au::8964b15a-1c89-4199-b888-555a84e3a8d4" providerId="AD" clId="Web-{F2C3E122-CED9-4033-BA9C-69AEB63A6557}" dt="2021-10-19T05:55:53.479" v="9" actId="1076"/>
        <pc:sldMkLst>
          <pc:docMk/>
          <pc:sldMk cId="3734562409" sldId="267"/>
        </pc:sldMkLst>
        <pc:picChg chg="add del mod">
          <ac:chgData name="Cody Smith" userId="S::s171836@students.aie.edu.au::8964b15a-1c89-4199-b888-555a84e3a8d4" providerId="AD" clId="Web-{F2C3E122-CED9-4033-BA9C-69AEB63A6557}" dt="2021-10-19T05:55:34.791" v="5"/>
          <ac:picMkLst>
            <pc:docMk/>
            <pc:sldMk cId="3734562409" sldId="267"/>
            <ac:picMk id="2" creationId="{0A09F033-4DB9-412C-BFF7-71FC53E847BE}"/>
          </ac:picMkLst>
        </pc:picChg>
        <pc:picChg chg="add mod">
          <ac:chgData name="Cody Smith" userId="S::s171836@students.aie.edu.au::8964b15a-1c89-4199-b888-555a84e3a8d4" providerId="AD" clId="Web-{F2C3E122-CED9-4033-BA9C-69AEB63A6557}" dt="2021-10-19T05:55:53.479" v="9" actId="1076"/>
          <ac:picMkLst>
            <pc:docMk/>
            <pc:sldMk cId="3734562409" sldId="267"/>
            <ac:picMk id="3" creationId="{003B83C3-9EEC-4689-B1C1-670CE5AF03CB}"/>
          </ac:picMkLst>
        </pc:picChg>
      </pc:sldChg>
    </pc:docChg>
  </pc:docChgLst>
  <pc:docChgLst>
    <pc:chgData name="Cody Smith" userId="S::s171836@students.aie.edu.au::8964b15a-1c89-4199-b888-555a84e3a8d4" providerId="AD" clId="Web-{3A4C16F0-16A5-4E15-88C0-EFC19900A268}"/>
    <pc:docChg chg="modSld">
      <pc:chgData name="Cody Smith" userId="S::s171836@students.aie.edu.au::8964b15a-1c89-4199-b888-555a84e3a8d4" providerId="AD" clId="Web-{3A4C16F0-16A5-4E15-88C0-EFC19900A268}" dt="2021-10-18T22:39:24.992" v="2" actId="20577"/>
      <pc:docMkLst>
        <pc:docMk/>
      </pc:docMkLst>
      <pc:sldChg chg="modSp">
        <pc:chgData name="Cody Smith" userId="S::s171836@students.aie.edu.au::8964b15a-1c89-4199-b888-555a84e3a8d4" providerId="AD" clId="Web-{3A4C16F0-16A5-4E15-88C0-EFC19900A268}" dt="2021-10-18T22:39:24.992" v="2" actId="20577"/>
        <pc:sldMkLst>
          <pc:docMk/>
          <pc:sldMk cId="743379441" sldId="259"/>
        </pc:sldMkLst>
        <pc:spChg chg="mod">
          <ac:chgData name="Cody Smith" userId="S::s171836@students.aie.edu.au::8964b15a-1c89-4199-b888-555a84e3a8d4" providerId="AD" clId="Web-{3A4C16F0-16A5-4E15-88C0-EFC19900A268}" dt="2021-10-18T22:39:24.992" v="2" actId="20577"/>
          <ac:spMkLst>
            <pc:docMk/>
            <pc:sldMk cId="743379441" sldId="259"/>
            <ac:spMk id="21" creationId="{ED434182-FD52-4872-B9B2-121BF4F40BBE}"/>
          </ac:spMkLst>
        </pc:spChg>
      </pc:sldChg>
    </pc:docChg>
  </pc:docChgLst>
  <pc:docChgLst>
    <pc:chgData name="Cody Smith" userId="S::s171836@students.aie.edu.au::8964b15a-1c89-4199-b888-555a84e3a8d4" providerId="AD" clId="Web-{744EC3AB-5407-4BEB-93AA-495A07052402}"/>
    <pc:docChg chg="addSld modSld">
      <pc:chgData name="Cody Smith" userId="S::s171836@students.aie.edu.au::8964b15a-1c89-4199-b888-555a84e3a8d4" providerId="AD" clId="Web-{744EC3AB-5407-4BEB-93AA-495A07052402}" dt="2021-10-18T03:46:51.026" v="30" actId="1076"/>
      <pc:docMkLst>
        <pc:docMk/>
      </pc:docMkLst>
      <pc:sldChg chg="addSp delSp modSp new">
        <pc:chgData name="Cody Smith" userId="S::s171836@students.aie.edu.au::8964b15a-1c89-4199-b888-555a84e3a8d4" providerId="AD" clId="Web-{744EC3AB-5407-4BEB-93AA-495A07052402}" dt="2021-10-18T03:46:51.026" v="30" actId="1076"/>
        <pc:sldMkLst>
          <pc:docMk/>
          <pc:sldMk cId="1296647210" sldId="271"/>
        </pc:sldMkLst>
        <pc:spChg chg="mod">
          <ac:chgData name="Cody Smith" userId="S::s171836@students.aie.edu.au::8964b15a-1c89-4199-b888-555a84e3a8d4" providerId="AD" clId="Web-{744EC3AB-5407-4BEB-93AA-495A07052402}" dt="2021-10-18T03:46:03.260" v="16" actId="1076"/>
          <ac:spMkLst>
            <pc:docMk/>
            <pc:sldMk cId="1296647210" sldId="271"/>
            <ac:spMk id="2" creationId="{19DF4EE2-3A05-4D3B-9EBB-55272DCDF5AA}"/>
          </ac:spMkLst>
        </pc:spChg>
        <pc:spChg chg="del">
          <ac:chgData name="Cody Smith" userId="S::s171836@students.aie.edu.au::8964b15a-1c89-4199-b888-555a84e3a8d4" providerId="AD" clId="Web-{744EC3AB-5407-4BEB-93AA-495A07052402}" dt="2021-10-18T03:45:48.462" v="10"/>
          <ac:spMkLst>
            <pc:docMk/>
            <pc:sldMk cId="1296647210" sldId="271"/>
            <ac:spMk id="3" creationId="{772E0A19-C752-406B-AA73-8B6F1E31C6EA}"/>
          </ac:spMkLst>
        </pc:spChg>
        <pc:picChg chg="add del mod">
          <ac:chgData name="Cody Smith" userId="S::s171836@students.aie.edu.au::8964b15a-1c89-4199-b888-555a84e3a8d4" providerId="AD" clId="Web-{744EC3AB-5407-4BEB-93AA-495A07052402}" dt="2021-10-18T03:46:31.745" v="20"/>
          <ac:picMkLst>
            <pc:docMk/>
            <pc:sldMk cId="1296647210" sldId="271"/>
            <ac:picMk id="4" creationId="{7C74881E-57D4-41A5-B697-0B0CB4781C98}"/>
          </ac:picMkLst>
        </pc:picChg>
        <pc:picChg chg="add mod">
          <ac:chgData name="Cody Smith" userId="S::s171836@students.aie.edu.au::8964b15a-1c89-4199-b888-555a84e3a8d4" providerId="AD" clId="Web-{744EC3AB-5407-4BEB-93AA-495A07052402}" dt="2021-10-18T03:46:50.948" v="28" actId="14100"/>
          <ac:picMkLst>
            <pc:docMk/>
            <pc:sldMk cId="1296647210" sldId="271"/>
            <ac:picMk id="5" creationId="{F95D142E-AF00-476A-BF24-CD2FD77FFB59}"/>
          </ac:picMkLst>
        </pc:picChg>
        <pc:picChg chg="add mod">
          <ac:chgData name="Cody Smith" userId="S::s171836@students.aie.edu.au::8964b15a-1c89-4199-b888-555a84e3a8d4" providerId="AD" clId="Web-{744EC3AB-5407-4BEB-93AA-495A07052402}" dt="2021-10-18T03:46:51.026" v="30" actId="1076"/>
          <ac:picMkLst>
            <pc:docMk/>
            <pc:sldMk cId="1296647210" sldId="271"/>
            <ac:picMk id="6" creationId="{5B66CE28-E6CA-4D3A-A05C-B4883865F49B}"/>
          </ac:picMkLst>
        </pc:picChg>
      </pc:sldChg>
    </pc:docChg>
  </pc:docChgLst>
  <pc:docChgLst>
    <pc:chgData name="Cody Smith" userId="S::s171836@students.aie.edu.au::8964b15a-1c89-4199-b888-555a84e3a8d4" providerId="AD" clId="Web-{CE7ED073-1CD6-4C06-9F15-36245ED4B01E}"/>
    <pc:docChg chg="modSld">
      <pc:chgData name="Cody Smith" userId="S::s171836@students.aie.edu.au::8964b15a-1c89-4199-b888-555a84e3a8d4" providerId="AD" clId="Web-{CE7ED073-1CD6-4C06-9F15-36245ED4B01E}" dt="2021-10-19T01:20:39.262" v="189" actId="1076"/>
      <pc:docMkLst>
        <pc:docMk/>
      </pc:docMkLst>
      <pc:sldChg chg="addSp delSp modSp">
        <pc:chgData name="Cody Smith" userId="S::s171836@students.aie.edu.au::8964b15a-1c89-4199-b888-555a84e3a8d4" providerId="AD" clId="Web-{CE7ED073-1CD6-4C06-9F15-36245ED4B01E}" dt="2021-10-19T01:10:45.797" v="111" actId="1076"/>
        <pc:sldMkLst>
          <pc:docMk/>
          <pc:sldMk cId="743379441" sldId="259"/>
        </pc:sldMkLst>
        <pc:spChg chg="del">
          <ac:chgData name="Cody Smith" userId="S::s171836@students.aie.edu.au::8964b15a-1c89-4199-b888-555a84e3a8d4" providerId="AD" clId="Web-{CE7ED073-1CD6-4C06-9F15-36245ED4B01E}" dt="2021-10-19T01:10:37.985" v="104"/>
          <ac:spMkLst>
            <pc:docMk/>
            <pc:sldMk cId="743379441" sldId="259"/>
            <ac:spMk id="24" creationId="{0857B1EA-586D-4455-A74A-B3D1FCCC2CDB}"/>
          </ac:spMkLst>
        </pc:spChg>
        <pc:spChg chg="del">
          <ac:chgData name="Cody Smith" userId="S::s171836@students.aie.edu.au::8964b15a-1c89-4199-b888-555a84e3a8d4" providerId="AD" clId="Web-{CE7ED073-1CD6-4C06-9F15-36245ED4B01E}" dt="2021-10-19T01:10:42.969" v="108"/>
          <ac:spMkLst>
            <pc:docMk/>
            <pc:sldMk cId="743379441" sldId="259"/>
            <ac:spMk id="25" creationId="{CEA34072-B287-43A2-8E2B-EFAD30ABE608}"/>
          </ac:spMkLst>
        </pc:spChg>
        <pc:picChg chg="add mod">
          <ac:chgData name="Cody Smith" userId="S::s171836@students.aie.edu.au::8964b15a-1c89-4199-b888-555a84e3a8d4" providerId="AD" clId="Web-{CE7ED073-1CD6-4C06-9F15-36245ED4B01E}" dt="2021-10-19T01:10:38.016" v="105" actId="1076"/>
          <ac:picMkLst>
            <pc:docMk/>
            <pc:sldMk cId="743379441" sldId="259"/>
            <ac:picMk id="2" creationId="{741FF976-6D04-4E98-AF66-084F91761FF4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10:45.797" v="111" actId="1076"/>
          <ac:picMkLst>
            <pc:docMk/>
            <pc:sldMk cId="743379441" sldId="259"/>
            <ac:picMk id="5" creationId="{D151D16D-3BE7-40D5-85C9-7A0616E8B283}"/>
          </ac:picMkLst>
        </pc:picChg>
      </pc:sldChg>
      <pc:sldChg chg="addSp delSp modSp">
        <pc:chgData name="Cody Smith" userId="S::s171836@students.aie.edu.au::8964b15a-1c89-4199-b888-555a84e3a8d4" providerId="AD" clId="Web-{CE7ED073-1CD6-4C06-9F15-36245ED4B01E}" dt="2021-10-19T01:15:40.616" v="165" actId="1076"/>
        <pc:sldMkLst>
          <pc:docMk/>
          <pc:sldMk cId="3757024569" sldId="260"/>
        </pc:sldMkLst>
        <pc:spChg chg="del">
          <ac:chgData name="Cody Smith" userId="S::s171836@students.aie.edu.au::8964b15a-1c89-4199-b888-555a84e3a8d4" providerId="AD" clId="Web-{CE7ED073-1CD6-4C06-9F15-36245ED4B01E}" dt="2021-10-19T01:05:30.823" v="35"/>
          <ac:spMkLst>
            <pc:docMk/>
            <pc:sldMk cId="3757024569" sldId="260"/>
            <ac:spMk id="4" creationId="{F517EC5B-B238-4155-ACCF-3D3DEA3F2946}"/>
          </ac:spMkLst>
        </pc:spChg>
        <pc:picChg chg="add del mod">
          <ac:chgData name="Cody Smith" userId="S::s171836@students.aie.edu.au::8964b15a-1c89-4199-b888-555a84e3a8d4" providerId="AD" clId="Web-{CE7ED073-1CD6-4C06-9F15-36245ED4B01E}" dt="2021-10-19T01:06:34.792" v="44"/>
          <ac:picMkLst>
            <pc:docMk/>
            <pc:sldMk cId="3757024569" sldId="260"/>
            <ac:picMk id="2" creationId="{B5B6676D-0312-4DDD-9AEB-EE925514CDAA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15:40.616" v="165" actId="1076"/>
          <ac:picMkLst>
            <pc:docMk/>
            <pc:sldMk cId="3757024569" sldId="260"/>
            <ac:picMk id="5" creationId="{17C4D02F-D212-4999-93BD-9374020DC72B}"/>
          </ac:picMkLst>
        </pc:picChg>
      </pc:sldChg>
      <pc:sldChg chg="addSp delSp modSp">
        <pc:chgData name="Cody Smith" userId="S::s171836@students.aie.edu.au::8964b15a-1c89-4199-b888-555a84e3a8d4" providerId="AD" clId="Web-{CE7ED073-1CD6-4C06-9F15-36245ED4B01E}" dt="2021-10-19T01:14:28.630" v="159" actId="1076"/>
        <pc:sldMkLst>
          <pc:docMk/>
          <pc:sldMk cId="2692335549" sldId="261"/>
        </pc:sldMkLst>
        <pc:spChg chg="del">
          <ac:chgData name="Cody Smith" userId="S::s171836@students.aie.edu.au::8964b15a-1c89-4199-b888-555a84e3a8d4" providerId="AD" clId="Web-{CE7ED073-1CD6-4C06-9F15-36245ED4B01E}" dt="2021-10-19T01:12:45.893" v="133"/>
          <ac:spMkLst>
            <pc:docMk/>
            <pc:sldMk cId="2692335549" sldId="261"/>
            <ac:spMk id="24" creationId="{FFAB1942-9547-4009-B43E-61C56BB25AAB}"/>
          </ac:spMkLst>
        </pc:spChg>
        <pc:spChg chg="del">
          <ac:chgData name="Cody Smith" userId="S::s171836@students.aie.edu.au::8964b15a-1c89-4199-b888-555a84e3a8d4" providerId="AD" clId="Web-{CE7ED073-1CD6-4C06-9F15-36245ED4B01E}" dt="2021-10-19T01:13:15.050" v="140"/>
          <ac:spMkLst>
            <pc:docMk/>
            <pc:sldMk cId="2692335549" sldId="261"/>
            <ac:spMk id="26" creationId="{6D589F83-CB9F-4FC6-B4F3-908EB659C2C0}"/>
          </ac:spMkLst>
        </pc:spChg>
        <pc:picChg chg="add del mod modCrop">
          <ac:chgData name="Cody Smith" userId="S::s171836@students.aie.edu.au::8964b15a-1c89-4199-b888-555a84e3a8d4" providerId="AD" clId="Web-{CE7ED073-1CD6-4C06-9F15-36245ED4B01E}" dt="2021-10-19T01:13:18.972" v="143"/>
          <ac:picMkLst>
            <pc:docMk/>
            <pc:sldMk cId="2692335549" sldId="261"/>
            <ac:picMk id="2" creationId="{32FC31D0-55BB-4BC2-A51D-0676C32126D3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14:16.677" v="153" actId="14100"/>
          <ac:picMkLst>
            <pc:docMk/>
            <pc:sldMk cId="2692335549" sldId="261"/>
            <ac:picMk id="3" creationId="{AEDA2222-EBE7-4BD7-A991-B7FC34C01FD2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14:28.630" v="159" actId="1076"/>
          <ac:picMkLst>
            <pc:docMk/>
            <pc:sldMk cId="2692335549" sldId="261"/>
            <ac:picMk id="4" creationId="{D0909FDD-E67F-473A-9FA7-DD76BCA1F072}"/>
          </ac:picMkLst>
        </pc:picChg>
        <pc:picChg chg="mod">
          <ac:chgData name="Cody Smith" userId="S::s171836@students.aie.edu.au::8964b15a-1c89-4199-b888-555a84e3a8d4" providerId="AD" clId="Web-{CE7ED073-1CD6-4C06-9F15-36245ED4B01E}" dt="2021-10-19T01:14:12.926" v="152" actId="1076"/>
          <ac:picMkLst>
            <pc:docMk/>
            <pc:sldMk cId="2692335549" sldId="261"/>
            <ac:picMk id="15" creationId="{B933E0A8-D446-4B32-AB0E-CBBCFBF2195C}"/>
          </ac:picMkLst>
        </pc:picChg>
      </pc:sldChg>
      <pc:sldChg chg="addSp delSp modSp">
        <pc:chgData name="Cody Smith" userId="S::s171836@students.aie.edu.au::8964b15a-1c89-4199-b888-555a84e3a8d4" providerId="AD" clId="Web-{CE7ED073-1CD6-4C06-9F15-36245ED4B01E}" dt="2021-10-19T01:20:39.262" v="189" actId="1076"/>
        <pc:sldMkLst>
          <pc:docMk/>
          <pc:sldMk cId="3326585847" sldId="262"/>
        </pc:sldMkLst>
        <pc:spChg chg="del">
          <ac:chgData name="Cody Smith" userId="S::s171836@students.aie.edu.au::8964b15a-1c89-4199-b888-555a84e3a8d4" providerId="AD" clId="Web-{CE7ED073-1CD6-4C06-9F15-36245ED4B01E}" dt="2021-10-19T01:10:23.344" v="98"/>
          <ac:spMkLst>
            <pc:docMk/>
            <pc:sldMk cId="3326585847" sldId="262"/>
            <ac:spMk id="11" creationId="{C4880EC2-E80C-45DE-9082-0F2677B97AA8}"/>
          </ac:spMkLst>
        </pc:spChg>
        <pc:spChg chg="mod">
          <ac:chgData name="Cody Smith" userId="S::s171836@students.aie.edu.au::8964b15a-1c89-4199-b888-555a84e3a8d4" providerId="AD" clId="Web-{CE7ED073-1CD6-4C06-9F15-36245ED4B01E}" dt="2021-10-19T01:20:30.684" v="188" actId="1076"/>
          <ac:spMkLst>
            <pc:docMk/>
            <pc:sldMk cId="3326585847" sldId="262"/>
            <ac:spMk id="15" creationId="{47335DCA-925E-4943-8D89-29BA370D25D5}"/>
          </ac:spMkLst>
        </pc:spChg>
        <pc:spChg chg="del mod">
          <ac:chgData name="Cody Smith" userId="S::s171836@students.aie.edu.au::8964b15a-1c89-4199-b888-555a84e3a8d4" providerId="AD" clId="Web-{CE7ED073-1CD6-4C06-9F15-36245ED4B01E}" dt="2021-10-19T01:09:51.499" v="86"/>
          <ac:spMkLst>
            <pc:docMk/>
            <pc:sldMk cId="3326585847" sldId="262"/>
            <ac:spMk id="41" creationId="{E2FC49EF-EEB2-4677-90A8-D1997FDAE4F9}"/>
          </ac:spMkLst>
        </pc:spChg>
        <pc:picChg chg="add mod">
          <ac:chgData name="Cody Smith" userId="S::s171836@students.aie.edu.au::8964b15a-1c89-4199-b888-555a84e3a8d4" providerId="AD" clId="Web-{CE7ED073-1CD6-4C06-9F15-36245ED4B01E}" dt="2021-10-19T01:10:12.859" v="96" actId="14100"/>
          <ac:picMkLst>
            <pc:docMk/>
            <pc:sldMk cId="3326585847" sldId="262"/>
            <ac:picMk id="2" creationId="{C38BCC1A-D4C1-4C4C-99CC-8AFB8CCF8590}"/>
          </ac:picMkLst>
        </pc:picChg>
        <pc:picChg chg="mod">
          <ac:chgData name="Cody Smith" userId="S::s171836@students.aie.edu.au::8964b15a-1c89-4199-b888-555a84e3a8d4" providerId="AD" clId="Web-{CE7ED073-1CD6-4C06-9F15-36245ED4B01E}" dt="2021-10-19T01:10:07.703" v="94" actId="1076"/>
          <ac:picMkLst>
            <pc:docMk/>
            <pc:sldMk cId="3326585847" sldId="262"/>
            <ac:picMk id="3" creationId="{1F3471A0-150C-4DBD-A5C2-5E4B38E5E544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10:27.547" v="102" actId="1076"/>
          <ac:picMkLst>
            <pc:docMk/>
            <pc:sldMk cId="3326585847" sldId="262"/>
            <ac:picMk id="7" creationId="{E8BEF5F2-EC18-4AB9-A6D5-E20CECD97A33}"/>
          </ac:picMkLst>
        </pc:picChg>
        <pc:picChg chg="add del mod">
          <ac:chgData name="Cody Smith" userId="S::s171836@students.aie.edu.au::8964b15a-1c89-4199-b888-555a84e3a8d4" providerId="AD" clId="Web-{CE7ED073-1CD6-4C06-9F15-36245ED4B01E}" dt="2021-10-19T01:20:23.621" v="185"/>
          <ac:picMkLst>
            <pc:docMk/>
            <pc:sldMk cId="3326585847" sldId="262"/>
            <ac:picMk id="10" creationId="{E95AFEBC-093E-45A3-8765-9E3BEC67003D}"/>
          </ac:picMkLst>
        </pc:picChg>
        <pc:picChg chg="mod">
          <ac:chgData name="Cody Smith" userId="S::s171836@students.aie.edu.au::8964b15a-1c89-4199-b888-555a84e3a8d4" providerId="AD" clId="Web-{CE7ED073-1CD6-4C06-9F15-36245ED4B01E}" dt="2021-10-19T01:20:39.262" v="189" actId="1076"/>
          <ac:picMkLst>
            <pc:docMk/>
            <pc:sldMk cId="3326585847" sldId="262"/>
            <ac:picMk id="25" creationId="{FBD64BBD-98F1-43E6-B462-F04C9E5D3AD0}"/>
          </ac:picMkLst>
        </pc:picChg>
        <pc:picChg chg="mod">
          <ac:chgData name="Cody Smith" userId="S::s171836@students.aie.edu.au::8964b15a-1c89-4199-b888-555a84e3a8d4" providerId="AD" clId="Web-{CE7ED073-1CD6-4C06-9F15-36245ED4B01E}" dt="2021-10-19T01:10:03.687" v="93" actId="1076"/>
          <ac:picMkLst>
            <pc:docMk/>
            <pc:sldMk cId="3326585847" sldId="262"/>
            <ac:picMk id="36" creationId="{B75DE624-6175-4735-AC83-F55959A144B3}"/>
          </ac:picMkLst>
        </pc:picChg>
      </pc:sldChg>
      <pc:sldChg chg="addSp delSp modSp">
        <pc:chgData name="Cody Smith" userId="S::s171836@students.aie.edu.au::8964b15a-1c89-4199-b888-555a84e3a8d4" providerId="AD" clId="Web-{CE7ED073-1CD6-4C06-9F15-36245ED4B01E}" dt="2021-10-19T01:09:39.655" v="84" actId="1076"/>
        <pc:sldMkLst>
          <pc:docMk/>
          <pc:sldMk cId="135624224" sldId="264"/>
        </pc:sldMkLst>
        <pc:spChg chg="del">
          <ac:chgData name="Cody Smith" userId="S::s171836@students.aie.edu.au::8964b15a-1c89-4199-b888-555a84e3a8d4" providerId="AD" clId="Web-{CE7ED073-1CD6-4C06-9F15-36245ED4B01E}" dt="2021-10-19T01:08:33.607" v="67"/>
          <ac:spMkLst>
            <pc:docMk/>
            <pc:sldMk cId="135624224" sldId="264"/>
            <ac:spMk id="5" creationId="{DFA55DFB-4764-41D0-BF5E-ED565C6A96EC}"/>
          </ac:spMkLst>
        </pc:spChg>
        <pc:spChg chg="del">
          <ac:chgData name="Cody Smith" userId="S::s171836@students.aie.edu.au::8964b15a-1c89-4199-b888-555a84e3a8d4" providerId="AD" clId="Web-{CE7ED073-1CD6-4C06-9F15-36245ED4B01E}" dt="2021-10-19T01:08:48.732" v="73"/>
          <ac:spMkLst>
            <pc:docMk/>
            <pc:sldMk cId="135624224" sldId="264"/>
            <ac:spMk id="12" creationId="{8363835B-10F6-49F3-87EC-B66A56D212CF}"/>
          </ac:spMkLst>
        </pc:spChg>
        <pc:spChg chg="add del">
          <ac:chgData name="Cody Smith" userId="S::s171836@students.aie.edu.au::8964b15a-1c89-4199-b888-555a84e3a8d4" providerId="AD" clId="Web-{CE7ED073-1CD6-4C06-9F15-36245ED4B01E}" dt="2021-10-19T01:08:09.232" v="59"/>
          <ac:spMkLst>
            <pc:docMk/>
            <pc:sldMk cId="135624224" sldId="264"/>
            <ac:spMk id="13" creationId="{73275A58-4CC8-46DF-8777-C6A5DB5BCDD6}"/>
          </ac:spMkLst>
        </pc:spChg>
        <pc:spChg chg="del">
          <ac:chgData name="Cody Smith" userId="S::s171836@students.aie.edu.au::8964b15a-1c89-4199-b888-555a84e3a8d4" providerId="AD" clId="Web-{CE7ED073-1CD6-4C06-9F15-36245ED4B01E}" dt="2021-10-19T01:08:14.857" v="61"/>
          <ac:spMkLst>
            <pc:docMk/>
            <pc:sldMk cId="135624224" sldId="264"/>
            <ac:spMk id="14" creationId="{72721C7C-C059-4123-B689-D91BC7D63494}"/>
          </ac:spMkLst>
        </pc:spChg>
        <pc:picChg chg="add del mod">
          <ac:chgData name="Cody Smith" userId="S::s171836@students.aie.edu.au::8964b15a-1c89-4199-b888-555a84e3a8d4" providerId="AD" clId="Web-{CE7ED073-1CD6-4C06-9F15-36245ED4B01E}" dt="2021-10-19T01:07:11.371" v="55"/>
          <ac:picMkLst>
            <pc:docMk/>
            <pc:sldMk cId="135624224" sldId="264"/>
            <ac:picMk id="7" creationId="{F724BDF2-CEBC-4605-ACB9-8530E6F5A491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08:30.138" v="66" actId="14100"/>
          <ac:picMkLst>
            <pc:docMk/>
            <pc:sldMk cId="135624224" sldId="264"/>
            <ac:picMk id="8" creationId="{04E7A3C8-D59C-4FF5-9497-166282F99C3F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08:28.607" v="65" actId="1076"/>
          <ac:picMkLst>
            <pc:docMk/>
            <pc:sldMk cId="135624224" sldId="264"/>
            <ac:picMk id="10" creationId="{A5058C29-D643-420D-AFBC-D33846E44D60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08:43.764" v="71" actId="1076"/>
          <ac:picMkLst>
            <pc:docMk/>
            <pc:sldMk cId="135624224" sldId="264"/>
            <ac:picMk id="15" creationId="{DEA57B59-259A-47D7-8F85-25A1157EA97F}"/>
          </ac:picMkLst>
        </pc:picChg>
        <pc:picChg chg="add del mod">
          <ac:chgData name="Cody Smith" userId="S::s171836@students.aie.edu.au::8964b15a-1c89-4199-b888-555a84e3a8d4" providerId="AD" clId="Web-{CE7ED073-1CD6-4C06-9F15-36245ED4B01E}" dt="2021-10-19T01:09:04.498" v="80"/>
          <ac:picMkLst>
            <pc:docMk/>
            <pc:sldMk cId="135624224" sldId="264"/>
            <ac:picMk id="16" creationId="{96AFD073-62BC-4E47-868B-5B0B49710D1D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09:39.655" v="84" actId="1076"/>
          <ac:picMkLst>
            <pc:docMk/>
            <pc:sldMk cId="135624224" sldId="264"/>
            <ac:picMk id="17" creationId="{9EE86EF3-B9A5-4AE4-AA7C-473F10B5A889}"/>
          </ac:picMkLst>
        </pc:picChg>
      </pc:sldChg>
      <pc:sldChg chg="addSp delSp modSp">
        <pc:chgData name="Cody Smith" userId="S::s171836@students.aie.edu.au::8964b15a-1c89-4199-b888-555a84e3a8d4" providerId="AD" clId="Web-{CE7ED073-1CD6-4C06-9F15-36245ED4B01E}" dt="2021-10-19T01:12:37.628" v="132" actId="1076"/>
        <pc:sldMkLst>
          <pc:docMk/>
          <pc:sldMk cId="1986854065" sldId="266"/>
        </pc:sldMkLst>
        <pc:spChg chg="add del">
          <ac:chgData name="Cody Smith" userId="S::s171836@students.aie.edu.au::8964b15a-1c89-4199-b888-555a84e3a8d4" providerId="AD" clId="Web-{CE7ED073-1CD6-4C06-9F15-36245ED4B01E}" dt="2021-10-19T01:12:04.549" v="128"/>
          <ac:spMkLst>
            <pc:docMk/>
            <pc:sldMk cId="1986854065" sldId="266"/>
            <ac:spMk id="11" creationId="{2E2ABB53-0613-4AE1-B424-80E777FFBA4D}"/>
          </ac:spMkLst>
        </pc:spChg>
        <pc:picChg chg="add del mod">
          <ac:chgData name="Cody Smith" userId="S::s171836@students.aie.edu.au::8964b15a-1c89-4199-b888-555a84e3a8d4" providerId="AD" clId="Web-{CE7ED073-1CD6-4C06-9F15-36245ED4B01E}" dt="2021-10-19T01:11:49.549" v="126"/>
          <ac:picMkLst>
            <pc:docMk/>
            <pc:sldMk cId="1986854065" sldId="266"/>
            <ac:picMk id="2" creationId="{37863327-900C-4BB5-9490-E542D9D90816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12:37.628" v="132" actId="1076"/>
          <ac:picMkLst>
            <pc:docMk/>
            <pc:sldMk cId="1986854065" sldId="266"/>
            <ac:picMk id="10" creationId="{A8D2C9A1-7DFF-4CEB-A175-18CADF88C0E1}"/>
          </ac:picMkLst>
        </pc:picChg>
      </pc:sldChg>
      <pc:sldChg chg="addSp delSp modSp">
        <pc:chgData name="Cody Smith" userId="S::s171836@students.aie.edu.au::8964b15a-1c89-4199-b888-555a84e3a8d4" providerId="AD" clId="Web-{CE7ED073-1CD6-4C06-9F15-36245ED4B01E}" dt="2021-10-19T01:14:41.786" v="164" actId="1076"/>
        <pc:sldMkLst>
          <pc:docMk/>
          <pc:sldMk cId="1637171491" sldId="268"/>
        </pc:sldMkLst>
        <pc:spChg chg="del">
          <ac:chgData name="Cody Smith" userId="S::s171836@students.aie.edu.au::8964b15a-1c89-4199-b888-555a84e3a8d4" providerId="AD" clId="Web-{CE7ED073-1CD6-4C06-9F15-36245ED4B01E}" dt="2021-10-19T01:14:33.880" v="160"/>
          <ac:spMkLst>
            <pc:docMk/>
            <pc:sldMk cId="1637171491" sldId="268"/>
            <ac:spMk id="6" creationId="{DB32A69B-21C2-4245-BCE3-08C58514ADB5}"/>
          </ac:spMkLst>
        </pc:spChg>
        <pc:picChg chg="add mod">
          <ac:chgData name="Cody Smith" userId="S::s171836@students.aie.edu.au::8964b15a-1c89-4199-b888-555a84e3a8d4" providerId="AD" clId="Web-{CE7ED073-1CD6-4C06-9F15-36245ED4B01E}" dt="2021-10-19T01:14:41.786" v="164" actId="1076"/>
          <ac:picMkLst>
            <pc:docMk/>
            <pc:sldMk cId="1637171491" sldId="268"/>
            <ac:picMk id="2" creationId="{0F77697F-3C70-4A1E-BF23-DE6188D79A35}"/>
          </ac:picMkLst>
        </pc:picChg>
      </pc:sldChg>
      <pc:sldChg chg="addSp delSp modSp">
        <pc:chgData name="Cody Smith" userId="S::s171836@students.aie.edu.au::8964b15a-1c89-4199-b888-555a84e3a8d4" providerId="AD" clId="Web-{CE7ED073-1CD6-4C06-9F15-36245ED4B01E}" dt="2021-10-19T01:04:22.274" v="10" actId="1076"/>
        <pc:sldMkLst>
          <pc:docMk/>
          <pc:sldMk cId="2329870547" sldId="270"/>
        </pc:sldMkLst>
        <pc:spChg chg="del">
          <ac:chgData name="Cody Smith" userId="S::s171836@students.aie.edu.au::8964b15a-1c89-4199-b888-555a84e3a8d4" providerId="AD" clId="Web-{CE7ED073-1CD6-4C06-9F15-36245ED4B01E}" dt="2021-10-19T01:04:20.649" v="9"/>
          <ac:spMkLst>
            <pc:docMk/>
            <pc:sldMk cId="2329870547" sldId="270"/>
            <ac:spMk id="3" creationId="{EC59E39E-7108-46CA-BF72-16F5464F64ED}"/>
          </ac:spMkLst>
        </pc:spChg>
        <pc:picChg chg="add mod">
          <ac:chgData name="Cody Smith" userId="S::s171836@students.aie.edu.au::8964b15a-1c89-4199-b888-555a84e3a8d4" providerId="AD" clId="Web-{CE7ED073-1CD6-4C06-9F15-36245ED4B01E}" dt="2021-10-19T01:04:22.274" v="10" actId="1076"/>
          <ac:picMkLst>
            <pc:docMk/>
            <pc:sldMk cId="2329870547" sldId="270"/>
            <ac:picMk id="4" creationId="{A607D1A7-C99B-4FA4-BF31-D090B360A27B}"/>
          </ac:picMkLst>
        </pc:picChg>
      </pc:sldChg>
      <pc:sldChg chg="modSp">
        <pc:chgData name="Cody Smith" userId="S::s171836@students.aie.edu.au::8964b15a-1c89-4199-b888-555a84e3a8d4" providerId="AD" clId="Web-{CE7ED073-1CD6-4C06-9F15-36245ED4B01E}" dt="2021-10-19T01:16:00.210" v="167" actId="1076"/>
        <pc:sldMkLst>
          <pc:docMk/>
          <pc:sldMk cId="1296647210" sldId="271"/>
        </pc:sldMkLst>
        <pc:picChg chg="mod">
          <ac:chgData name="Cody Smith" userId="S::s171836@students.aie.edu.au::8964b15a-1c89-4199-b888-555a84e3a8d4" providerId="AD" clId="Web-{CE7ED073-1CD6-4C06-9F15-36245ED4B01E}" dt="2021-10-19T00:57:34.703" v="7" actId="1076"/>
          <ac:picMkLst>
            <pc:docMk/>
            <pc:sldMk cId="1296647210" sldId="271"/>
            <ac:picMk id="6" creationId="{5B66CE28-E6CA-4D3A-A05C-B4883865F49B}"/>
          </ac:picMkLst>
        </pc:picChg>
        <pc:picChg chg="mod">
          <ac:chgData name="Cody Smith" userId="S::s171836@students.aie.edu.au::8964b15a-1c89-4199-b888-555a84e3a8d4" providerId="AD" clId="Web-{CE7ED073-1CD6-4C06-9F15-36245ED4B01E}" dt="2021-10-19T00:49:36.615" v="6" actId="1076"/>
          <ac:picMkLst>
            <pc:docMk/>
            <pc:sldMk cId="1296647210" sldId="271"/>
            <ac:picMk id="8" creationId="{6C2897EC-A3F9-40AB-BCFE-D18140D4D10F}"/>
          </ac:picMkLst>
        </pc:picChg>
        <pc:picChg chg="mod">
          <ac:chgData name="Cody Smith" userId="S::s171836@students.aie.edu.au::8964b15a-1c89-4199-b888-555a84e3a8d4" providerId="AD" clId="Web-{CE7ED073-1CD6-4C06-9F15-36245ED4B01E}" dt="2021-10-19T01:16:00.210" v="167" actId="1076"/>
          <ac:picMkLst>
            <pc:docMk/>
            <pc:sldMk cId="1296647210" sldId="271"/>
            <ac:picMk id="15" creationId="{B49E97EA-7037-48BE-B2D3-BF8B370D64B5}"/>
          </ac:picMkLst>
        </pc:picChg>
      </pc:sldChg>
      <pc:sldChg chg="addSp delSp modSp">
        <pc:chgData name="Cody Smith" userId="S::s171836@students.aie.edu.au::8964b15a-1c89-4199-b888-555a84e3a8d4" providerId="AD" clId="Web-{CE7ED073-1CD6-4C06-9F15-36245ED4B01E}" dt="2021-10-19T01:18:53.620" v="179" actId="1076"/>
        <pc:sldMkLst>
          <pc:docMk/>
          <pc:sldMk cId="29375321" sldId="272"/>
        </pc:sldMkLst>
        <pc:spChg chg="del">
          <ac:chgData name="Cody Smith" userId="S::s171836@students.aie.edu.au::8964b15a-1c89-4199-b888-555a84e3a8d4" providerId="AD" clId="Web-{CE7ED073-1CD6-4C06-9F15-36245ED4B01E}" dt="2021-10-19T01:04:34.399" v="12"/>
          <ac:spMkLst>
            <pc:docMk/>
            <pc:sldMk cId="29375321" sldId="272"/>
            <ac:spMk id="10" creationId="{A895E481-F8B7-4012-936F-1CCE7A29FBF7}"/>
          </ac:spMkLst>
        </pc:spChg>
        <pc:spChg chg="del">
          <ac:chgData name="Cody Smith" userId="S::s171836@students.aie.edu.au::8964b15a-1c89-4199-b888-555a84e3a8d4" providerId="AD" clId="Web-{CE7ED073-1CD6-4C06-9F15-36245ED4B01E}" dt="2021-10-19T01:18:36.338" v="170"/>
          <ac:spMkLst>
            <pc:docMk/>
            <pc:sldMk cId="29375321" sldId="272"/>
            <ac:spMk id="24" creationId="{ACADB162-5DEE-4110-9E1E-8960E3E70559}"/>
          </ac:spMkLst>
        </pc:spChg>
        <pc:picChg chg="add mod">
          <ac:chgData name="Cody Smith" userId="S::s171836@students.aie.edu.au::8964b15a-1c89-4199-b888-555a84e3a8d4" providerId="AD" clId="Web-{CE7ED073-1CD6-4C06-9F15-36245ED4B01E}" dt="2021-10-19T01:18:53.620" v="179" actId="1076"/>
          <ac:picMkLst>
            <pc:docMk/>
            <pc:sldMk cId="29375321" sldId="272"/>
            <ac:picMk id="3" creationId="{2B43EB7D-C035-4E06-9D4E-7B7F553B3D44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18:44.088" v="174" actId="1076"/>
          <ac:picMkLst>
            <pc:docMk/>
            <pc:sldMk cId="29375321" sldId="272"/>
            <ac:picMk id="5" creationId="{48F0EC51-5010-4321-992C-5CEC2F65F99A}"/>
          </ac:picMkLst>
        </pc:picChg>
      </pc:sldChg>
      <pc:sldChg chg="addSp delSp modSp">
        <pc:chgData name="Cody Smith" userId="S::s171836@students.aie.edu.au::8964b15a-1c89-4199-b888-555a84e3a8d4" providerId="AD" clId="Web-{CE7ED073-1CD6-4C06-9F15-36245ED4B01E}" dt="2021-10-19T01:05:12.947" v="31" actId="1076"/>
        <pc:sldMkLst>
          <pc:docMk/>
          <pc:sldMk cId="293871739" sldId="273"/>
        </pc:sldMkLst>
        <pc:spChg chg="del">
          <ac:chgData name="Cody Smith" userId="S::s171836@students.aie.edu.au::8964b15a-1c89-4199-b888-555a84e3a8d4" providerId="AD" clId="Web-{CE7ED073-1CD6-4C06-9F15-36245ED4B01E}" dt="2021-10-19T01:04:57.806" v="24"/>
          <ac:spMkLst>
            <pc:docMk/>
            <pc:sldMk cId="293871739" sldId="273"/>
            <ac:spMk id="7" creationId="{A9B215D8-E60C-41A7-958F-B2B45E8A2B7A}"/>
          </ac:spMkLst>
        </pc:spChg>
        <pc:spChg chg="del">
          <ac:chgData name="Cody Smith" userId="S::s171836@students.aie.edu.au::8964b15a-1c89-4199-b888-555a84e3a8d4" providerId="AD" clId="Web-{CE7ED073-1CD6-4C06-9F15-36245ED4B01E}" dt="2021-10-19T01:04:36.290" v="14"/>
          <ac:spMkLst>
            <pc:docMk/>
            <pc:sldMk cId="293871739" sldId="273"/>
            <ac:spMk id="12" creationId="{EE448977-81BF-4A5C-B233-E74AF9A0E992}"/>
          </ac:spMkLst>
        </pc:spChg>
        <pc:spChg chg="del">
          <ac:chgData name="Cody Smith" userId="S::s171836@students.aie.edu.au::8964b15a-1c89-4199-b888-555a84e3a8d4" providerId="AD" clId="Web-{CE7ED073-1CD6-4C06-9F15-36245ED4B01E}" dt="2021-10-19T01:04:49.368" v="20"/>
          <ac:spMkLst>
            <pc:docMk/>
            <pc:sldMk cId="293871739" sldId="273"/>
            <ac:spMk id="23" creationId="{FF05EF0F-B912-4EA5-8689-9E5D14D25D73}"/>
          </ac:spMkLst>
        </pc:spChg>
        <pc:spChg chg="del">
          <ac:chgData name="Cody Smith" userId="S::s171836@students.aie.edu.au::8964b15a-1c89-4199-b888-555a84e3a8d4" providerId="AD" clId="Web-{CE7ED073-1CD6-4C06-9F15-36245ED4B01E}" dt="2021-10-19T01:05:10.931" v="28"/>
          <ac:spMkLst>
            <pc:docMk/>
            <pc:sldMk cId="293871739" sldId="273"/>
            <ac:spMk id="28" creationId="{59BCCD8C-D5EF-4193-80D8-6F24FF9035FF}"/>
          </ac:spMkLst>
        </pc:spChg>
        <pc:picChg chg="add mod">
          <ac:chgData name="Cody Smith" userId="S::s171836@students.aie.edu.au::8964b15a-1c89-4199-b888-555a84e3a8d4" providerId="AD" clId="Web-{CE7ED073-1CD6-4C06-9F15-36245ED4B01E}" dt="2021-10-19T01:04:43.149" v="18" actId="1076"/>
          <ac:picMkLst>
            <pc:docMk/>
            <pc:sldMk cId="293871739" sldId="273"/>
            <ac:picMk id="2" creationId="{F7DB7757-F406-4982-BF57-F2E91D837D28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04:53.493" v="23" actId="1076"/>
          <ac:picMkLst>
            <pc:docMk/>
            <pc:sldMk cId="293871739" sldId="273"/>
            <ac:picMk id="5" creationId="{EEA4B459-6D04-4870-BFAA-B1137484709F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05:03.415" v="26" actId="1076"/>
          <ac:picMkLst>
            <pc:docMk/>
            <pc:sldMk cId="293871739" sldId="273"/>
            <ac:picMk id="9" creationId="{A1424B84-F194-4F92-A57D-062D4E48B8F6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05:12.947" v="31" actId="1076"/>
          <ac:picMkLst>
            <pc:docMk/>
            <pc:sldMk cId="293871739" sldId="273"/>
            <ac:picMk id="19" creationId="{BB0FF0C0-1063-4BAB-9CDD-DEA9DA3108E9}"/>
          </ac:picMkLst>
        </pc:picChg>
        <pc:cxnChg chg="mod">
          <ac:chgData name="Cody Smith" userId="S::s171836@students.aie.edu.au::8964b15a-1c89-4199-b888-555a84e3a8d4" providerId="AD" clId="Web-{CE7ED073-1CD6-4C06-9F15-36245ED4B01E}" dt="2021-10-19T01:04:36.290" v="14"/>
          <ac:cxnSpMkLst>
            <pc:docMk/>
            <pc:sldMk cId="293871739" sldId="273"/>
            <ac:cxnSpMk id="27" creationId="{0591DE7C-B6C9-4176-A771-605692AAB15E}"/>
          </ac:cxnSpMkLst>
        </pc:cxnChg>
      </pc:sldChg>
      <pc:sldChg chg="addSp delSp modSp">
        <pc:chgData name="Cody Smith" userId="S::s171836@students.aie.edu.au::8964b15a-1c89-4199-b888-555a84e3a8d4" providerId="AD" clId="Web-{CE7ED073-1CD6-4C06-9F15-36245ED4B01E}" dt="2021-10-19T01:19:57.012" v="182" actId="1076"/>
        <pc:sldMkLst>
          <pc:docMk/>
          <pc:sldMk cId="458229225" sldId="275"/>
        </pc:sldMkLst>
        <pc:spChg chg="del">
          <ac:chgData name="Cody Smith" userId="S::s171836@students.aie.edu.au::8964b15a-1c89-4199-b888-555a84e3a8d4" providerId="AD" clId="Web-{CE7ED073-1CD6-4C06-9F15-36245ED4B01E}" dt="2021-10-19T01:05:17.572" v="32"/>
          <ac:spMkLst>
            <pc:docMk/>
            <pc:sldMk cId="458229225" sldId="275"/>
            <ac:spMk id="10" creationId="{5EE21154-A84A-45A6-A5F0-0F1D4D886CE9}"/>
          </ac:spMkLst>
        </pc:spChg>
        <pc:picChg chg="mod">
          <ac:chgData name="Cody Smith" userId="S::s171836@students.aie.edu.au::8964b15a-1c89-4199-b888-555a84e3a8d4" providerId="AD" clId="Web-{CE7ED073-1CD6-4C06-9F15-36245ED4B01E}" dt="2021-10-19T00:35:41.349" v="0" actId="1076"/>
          <ac:picMkLst>
            <pc:docMk/>
            <pc:sldMk cId="458229225" sldId="275"/>
            <ac:picMk id="11" creationId="{BDECD995-CF80-4EA6-B602-1ADD01EEC643}"/>
          </ac:picMkLst>
        </pc:picChg>
        <pc:picChg chg="add del mod">
          <ac:chgData name="Cody Smith" userId="S::s171836@students.aie.edu.au::8964b15a-1c89-4199-b888-555a84e3a8d4" providerId="AD" clId="Web-{CE7ED073-1CD6-4C06-9F15-36245ED4B01E}" dt="2021-10-19T01:19:56.980" v="181"/>
          <ac:picMkLst>
            <pc:docMk/>
            <pc:sldMk cId="458229225" sldId="275"/>
            <ac:picMk id="12" creationId="{78305062-0FC3-41CA-B75E-60FA24AF0FA6}"/>
          </ac:picMkLst>
        </pc:picChg>
        <pc:picChg chg="add mod">
          <ac:chgData name="Cody Smith" userId="S::s171836@students.aie.edu.au::8964b15a-1c89-4199-b888-555a84e3a8d4" providerId="AD" clId="Web-{CE7ED073-1CD6-4C06-9F15-36245ED4B01E}" dt="2021-10-19T01:19:57.012" v="182" actId="1076"/>
          <ac:picMkLst>
            <pc:docMk/>
            <pc:sldMk cId="458229225" sldId="275"/>
            <ac:picMk id="13" creationId="{B5AB506E-BCF2-4E42-A360-C814D8A9A019}"/>
          </ac:picMkLst>
        </pc:picChg>
      </pc:sldChg>
    </pc:docChg>
  </pc:docChgLst>
  <pc:docChgLst>
    <pc:chgData name="Cody Smith" userId="S::s171836@students.aie.edu.au::8964b15a-1c89-4199-b888-555a84e3a8d4" providerId="AD" clId="Web-{545CE1FC-C7BA-4FDA-B846-051223D4CCAA}"/>
    <pc:docChg chg="addSld modSld">
      <pc:chgData name="Cody Smith" userId="S::s171836@students.aie.edu.au::8964b15a-1c89-4199-b888-555a84e3a8d4" providerId="AD" clId="Web-{545CE1FC-C7BA-4FDA-B846-051223D4CCAA}" dt="2021-10-19T00:26:46.342" v="299" actId="1076"/>
      <pc:docMkLst>
        <pc:docMk/>
      </pc:docMkLst>
      <pc:sldChg chg="addSp modSp">
        <pc:chgData name="Cody Smith" userId="S::s171836@students.aie.edu.au::8964b15a-1c89-4199-b888-555a84e3a8d4" providerId="AD" clId="Web-{545CE1FC-C7BA-4FDA-B846-051223D4CCAA}" dt="2021-10-19T00:00:20.781" v="118" actId="1076"/>
        <pc:sldMkLst>
          <pc:docMk/>
          <pc:sldMk cId="1040519153" sldId="258"/>
        </pc:sldMkLst>
        <pc:picChg chg="add mod">
          <ac:chgData name="Cody Smith" userId="S::s171836@students.aie.edu.au::8964b15a-1c89-4199-b888-555a84e3a8d4" providerId="AD" clId="Web-{545CE1FC-C7BA-4FDA-B846-051223D4CCAA}" dt="2021-10-19T00:00:20.781" v="118" actId="1076"/>
          <ac:picMkLst>
            <pc:docMk/>
            <pc:sldMk cId="1040519153" sldId="258"/>
            <ac:picMk id="2" creationId="{3CD84EA5-78F7-483B-B29C-326C6D68A4D5}"/>
          </ac:picMkLst>
        </pc:picChg>
      </pc:sldChg>
      <pc:sldChg chg="addSp delSp modSp">
        <pc:chgData name="Cody Smith" userId="S::s171836@students.aie.edu.au::8964b15a-1c89-4199-b888-555a84e3a8d4" providerId="AD" clId="Web-{545CE1FC-C7BA-4FDA-B846-051223D4CCAA}" dt="2021-10-18T23:35:06.394" v="15" actId="688"/>
        <pc:sldMkLst>
          <pc:docMk/>
          <pc:sldMk cId="743379441" sldId="259"/>
        </pc:sldMkLst>
        <pc:spChg chg="del">
          <ac:chgData name="Cody Smith" userId="S::s171836@students.aie.edu.au::8964b15a-1c89-4199-b888-555a84e3a8d4" providerId="AD" clId="Web-{545CE1FC-C7BA-4FDA-B846-051223D4CCAA}" dt="2021-10-18T23:34:37.580" v="3"/>
          <ac:spMkLst>
            <pc:docMk/>
            <pc:sldMk cId="743379441" sldId="259"/>
            <ac:spMk id="2" creationId="{E09D1FBF-68DD-4AB5-9222-6D757D46BE54}"/>
          </ac:spMkLst>
        </pc:spChg>
        <pc:spChg chg="add del mod">
          <ac:chgData name="Cody Smith" userId="S::s171836@students.aie.edu.au::8964b15a-1c89-4199-b888-555a84e3a8d4" providerId="AD" clId="Web-{545CE1FC-C7BA-4FDA-B846-051223D4CCAA}" dt="2021-10-18T23:34:44.549" v="5"/>
          <ac:spMkLst>
            <pc:docMk/>
            <pc:sldMk cId="743379441" sldId="259"/>
            <ac:spMk id="8" creationId="{9B0A4D89-0165-4046-8292-DADD15FE81D3}"/>
          </ac:spMkLst>
        </pc:spChg>
        <pc:spChg chg="del">
          <ac:chgData name="Cody Smith" userId="S::s171836@students.aie.edu.au::8964b15a-1c89-4199-b888-555a84e3a8d4" providerId="AD" clId="Web-{545CE1FC-C7BA-4FDA-B846-051223D4CCAA}" dt="2021-10-18T23:34:34.924" v="2"/>
          <ac:spMkLst>
            <pc:docMk/>
            <pc:sldMk cId="743379441" sldId="259"/>
            <ac:spMk id="27" creationId="{0B794867-214E-41DC-ADA3-5B3FA8D368DE}"/>
          </ac:spMkLst>
        </pc:spChg>
        <pc:picChg chg="add mod">
          <ac:chgData name="Cody Smith" userId="S::s171836@students.aie.edu.au::8964b15a-1c89-4199-b888-555a84e3a8d4" providerId="AD" clId="Web-{545CE1FC-C7BA-4FDA-B846-051223D4CCAA}" dt="2021-10-18T23:35:06.394" v="15" actId="688"/>
          <ac:picMkLst>
            <pc:docMk/>
            <pc:sldMk cId="743379441" sldId="259"/>
            <ac:picMk id="14" creationId="{112EEB5A-3C77-4A0A-B8C5-E8C2C9146530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8T23:34:56.940" v="14" actId="1076"/>
          <ac:picMkLst>
            <pc:docMk/>
            <pc:sldMk cId="743379441" sldId="259"/>
            <ac:picMk id="16" creationId="{B83E9D93-9B6B-4611-A253-FACE51D2ED41}"/>
          </ac:picMkLst>
        </pc:picChg>
      </pc:sldChg>
      <pc:sldChg chg="addSp delSp modSp">
        <pc:chgData name="Cody Smith" userId="S::s171836@students.aie.edu.au::8964b15a-1c89-4199-b888-555a84e3a8d4" providerId="AD" clId="Web-{545CE1FC-C7BA-4FDA-B846-051223D4CCAA}" dt="2021-10-18T23:36:31.009" v="54"/>
        <pc:sldMkLst>
          <pc:docMk/>
          <pc:sldMk cId="2692335549" sldId="261"/>
        </pc:sldMkLst>
        <pc:spChg chg="del">
          <ac:chgData name="Cody Smith" userId="S::s171836@students.aie.edu.au::8964b15a-1c89-4199-b888-555a84e3a8d4" providerId="AD" clId="Web-{545CE1FC-C7BA-4FDA-B846-051223D4CCAA}" dt="2021-10-18T23:36:23.774" v="47"/>
          <ac:spMkLst>
            <pc:docMk/>
            <pc:sldMk cId="2692335549" sldId="261"/>
            <ac:spMk id="2" creationId="{3EF85E6A-6F77-4A0E-87C9-E61AB96DBCE3}"/>
          </ac:spMkLst>
        </pc:spChg>
        <pc:spChg chg="add del mod">
          <ac:chgData name="Cody Smith" userId="S::s171836@students.aie.edu.au::8964b15a-1c89-4199-b888-555a84e3a8d4" providerId="AD" clId="Web-{545CE1FC-C7BA-4FDA-B846-051223D4CCAA}" dt="2021-10-18T23:36:31.009" v="54"/>
          <ac:spMkLst>
            <pc:docMk/>
            <pc:sldMk cId="2692335549" sldId="261"/>
            <ac:spMk id="4" creationId="{2A2D8285-4C6F-4115-9DCB-AE522F4E6A08}"/>
          </ac:spMkLst>
        </pc:spChg>
        <pc:spChg chg="del">
          <ac:chgData name="Cody Smith" userId="S::s171836@students.aie.edu.au::8964b15a-1c89-4199-b888-555a84e3a8d4" providerId="AD" clId="Web-{545CE1FC-C7BA-4FDA-B846-051223D4CCAA}" dt="2021-10-18T23:36:25.118" v="48"/>
          <ac:spMkLst>
            <pc:docMk/>
            <pc:sldMk cId="2692335549" sldId="261"/>
            <ac:spMk id="20" creationId="{7FA8C0B4-49D1-4AD5-B63F-096B45B46FFA}"/>
          </ac:spMkLst>
        </pc:spChg>
        <pc:picChg chg="add mod">
          <ac:chgData name="Cody Smith" userId="S::s171836@students.aie.edu.au::8964b15a-1c89-4199-b888-555a84e3a8d4" providerId="AD" clId="Web-{545CE1FC-C7BA-4FDA-B846-051223D4CCAA}" dt="2021-10-18T23:36:29.727" v="53" actId="1076"/>
          <ac:picMkLst>
            <pc:docMk/>
            <pc:sldMk cId="2692335549" sldId="261"/>
            <ac:picMk id="6" creationId="{9222314F-04DE-4871-B47F-8E565AA1AF11}"/>
          </ac:picMkLst>
        </pc:picChg>
      </pc:sldChg>
      <pc:sldChg chg="addSp delSp modSp">
        <pc:chgData name="Cody Smith" userId="S::s171836@students.aie.edu.au::8964b15a-1c89-4199-b888-555a84e3a8d4" providerId="AD" clId="Web-{545CE1FC-C7BA-4FDA-B846-051223D4CCAA}" dt="2021-10-18T23:35:46.287" v="32" actId="688"/>
        <pc:sldMkLst>
          <pc:docMk/>
          <pc:sldMk cId="1986854065" sldId="266"/>
        </pc:sldMkLst>
        <pc:spChg chg="del">
          <ac:chgData name="Cody Smith" userId="S::s171836@students.aie.edu.au::8964b15a-1c89-4199-b888-555a84e3a8d4" providerId="AD" clId="Web-{545CE1FC-C7BA-4FDA-B846-051223D4CCAA}" dt="2021-10-18T23:35:14.988" v="16"/>
          <ac:spMkLst>
            <pc:docMk/>
            <pc:sldMk cId="1986854065" sldId="266"/>
            <ac:spMk id="2" creationId="{6CD65BF7-8CF0-4CEA-BADB-213266D6A46E}"/>
          </ac:spMkLst>
        </pc:spChg>
        <pc:spChg chg="del">
          <ac:chgData name="Cody Smith" userId="S::s171836@students.aie.edu.au::8964b15a-1c89-4199-b888-555a84e3a8d4" providerId="AD" clId="Web-{545CE1FC-C7BA-4FDA-B846-051223D4CCAA}" dt="2021-10-18T23:35:17.457" v="17"/>
          <ac:spMkLst>
            <pc:docMk/>
            <pc:sldMk cId="1986854065" sldId="266"/>
            <ac:spMk id="10" creationId="{33587966-9B4F-4E7C-A2F4-C93FBA9DD472}"/>
          </ac:spMkLst>
        </pc:spChg>
        <pc:spChg chg="mod">
          <ac:chgData name="Cody Smith" userId="S::s171836@students.aie.edu.au::8964b15a-1c89-4199-b888-555a84e3a8d4" providerId="AD" clId="Web-{545CE1FC-C7BA-4FDA-B846-051223D4CCAA}" dt="2021-10-18T23:35:30.568" v="22" actId="1076"/>
          <ac:spMkLst>
            <pc:docMk/>
            <pc:sldMk cId="1986854065" sldId="266"/>
            <ac:spMk id="11" creationId="{2E2ABB53-0613-4AE1-B424-80E777FFBA4D}"/>
          </ac:spMkLst>
        </pc:spChg>
        <pc:spChg chg="add del mod">
          <ac:chgData name="Cody Smith" userId="S::s171836@students.aie.edu.au::8964b15a-1c89-4199-b888-555a84e3a8d4" providerId="AD" clId="Web-{545CE1FC-C7BA-4FDA-B846-051223D4CCAA}" dt="2021-10-18T23:35:34.693" v="26"/>
          <ac:spMkLst>
            <pc:docMk/>
            <pc:sldMk cId="1986854065" sldId="266"/>
            <ac:spMk id="16" creationId="{86617A03-546E-4B5C-95F8-DB2FBFD85491}"/>
          </ac:spMkLst>
        </pc:spChg>
        <pc:picChg chg="mod">
          <ac:chgData name="Cody Smith" userId="S::s171836@students.aie.edu.au::8964b15a-1c89-4199-b888-555a84e3a8d4" providerId="AD" clId="Web-{545CE1FC-C7BA-4FDA-B846-051223D4CCAA}" dt="2021-10-18T23:35:30.661" v="23" actId="1076"/>
          <ac:picMkLst>
            <pc:docMk/>
            <pc:sldMk cId="1986854065" sldId="266"/>
            <ac:picMk id="4" creationId="{605B1ABD-A3AC-45C3-902C-AF2C1EAA3CB5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8T23:35:46.287" v="32" actId="688"/>
          <ac:picMkLst>
            <pc:docMk/>
            <pc:sldMk cId="1986854065" sldId="266"/>
            <ac:picMk id="17" creationId="{E5AF2D1A-745C-49D1-B437-22F5E43F7622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8T23:35:42.725" v="31" actId="1076"/>
          <ac:picMkLst>
            <pc:docMk/>
            <pc:sldMk cId="1986854065" sldId="266"/>
            <ac:picMk id="18" creationId="{EBAB29A5-D4E3-45CC-BBD9-F4EAE290A740}"/>
          </ac:picMkLst>
        </pc:picChg>
      </pc:sldChg>
      <pc:sldChg chg="addSp delSp modSp">
        <pc:chgData name="Cody Smith" userId="S::s171836@students.aie.edu.au::8964b15a-1c89-4199-b888-555a84e3a8d4" providerId="AD" clId="Web-{545CE1FC-C7BA-4FDA-B846-051223D4CCAA}" dt="2021-10-18T23:36:12.617" v="46" actId="1076"/>
        <pc:sldMkLst>
          <pc:docMk/>
          <pc:sldMk cId="3734562409" sldId="267"/>
        </pc:sldMkLst>
        <pc:spChg chg="del">
          <ac:chgData name="Cody Smith" userId="S::s171836@students.aie.edu.au::8964b15a-1c89-4199-b888-555a84e3a8d4" providerId="AD" clId="Web-{545CE1FC-C7BA-4FDA-B846-051223D4CCAA}" dt="2021-10-18T23:35:51.850" v="33"/>
          <ac:spMkLst>
            <pc:docMk/>
            <pc:sldMk cId="3734562409" sldId="267"/>
            <ac:spMk id="2" creationId="{6CD65BF7-8CF0-4CEA-BADB-213266D6A46E}"/>
          </ac:spMkLst>
        </pc:spChg>
        <pc:spChg chg="add del mod">
          <ac:chgData name="Cody Smith" userId="S::s171836@students.aie.edu.au::8964b15a-1c89-4199-b888-555a84e3a8d4" providerId="AD" clId="Web-{545CE1FC-C7BA-4FDA-B846-051223D4CCAA}" dt="2021-10-18T23:36:00.397" v="35"/>
          <ac:spMkLst>
            <pc:docMk/>
            <pc:sldMk cId="3734562409" sldId="267"/>
            <ac:spMk id="6" creationId="{111D1150-92F4-4BFC-8B95-568A0C582037}"/>
          </ac:spMkLst>
        </pc:spChg>
        <pc:picChg chg="mod">
          <ac:chgData name="Cody Smith" userId="S::s171836@students.aie.edu.au::8964b15a-1c89-4199-b888-555a84e3a8d4" providerId="AD" clId="Web-{545CE1FC-C7BA-4FDA-B846-051223D4CCAA}" dt="2021-10-18T23:36:12.617" v="46" actId="1076"/>
          <ac:picMkLst>
            <pc:docMk/>
            <pc:sldMk cId="3734562409" sldId="267"/>
            <ac:picMk id="5" creationId="{60D435DD-7DA7-4C30-A85F-B39DB66AD0DA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8T23:36:00.491" v="38" actId="1076"/>
          <ac:picMkLst>
            <pc:docMk/>
            <pc:sldMk cId="3734562409" sldId="267"/>
            <ac:picMk id="7" creationId="{64295908-C605-480B-ABA2-EBC2F6533320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8T23:36:10.586" v="45" actId="1076"/>
          <ac:picMkLst>
            <pc:docMk/>
            <pc:sldMk cId="3734562409" sldId="267"/>
            <ac:picMk id="8" creationId="{0209573F-C883-4D6B-B5A3-EDDB62795B75}"/>
          </ac:picMkLst>
        </pc:picChg>
      </pc:sldChg>
      <pc:sldChg chg="addSp delSp modSp">
        <pc:chgData name="Cody Smith" userId="S::s171836@students.aie.edu.au::8964b15a-1c89-4199-b888-555a84e3a8d4" providerId="AD" clId="Web-{545CE1FC-C7BA-4FDA-B846-051223D4CCAA}" dt="2021-10-18T23:37:04.214" v="68" actId="20577"/>
        <pc:sldMkLst>
          <pc:docMk/>
          <pc:sldMk cId="1637171491" sldId="268"/>
        </pc:sldMkLst>
        <pc:spChg chg="del">
          <ac:chgData name="Cody Smith" userId="S::s171836@students.aie.edu.au::8964b15a-1c89-4199-b888-555a84e3a8d4" providerId="AD" clId="Web-{545CE1FC-C7BA-4FDA-B846-051223D4CCAA}" dt="2021-10-18T23:36:41.462" v="55"/>
          <ac:spMkLst>
            <pc:docMk/>
            <pc:sldMk cId="1637171491" sldId="268"/>
            <ac:spMk id="2" creationId="{B68775AE-AF89-488C-88F9-C2EFE6637C1C}"/>
          </ac:spMkLst>
        </pc:spChg>
        <pc:spChg chg="add del mod">
          <ac:chgData name="Cody Smith" userId="S::s171836@students.aie.edu.au::8964b15a-1c89-4199-b888-555a84e3a8d4" providerId="AD" clId="Web-{545CE1FC-C7BA-4FDA-B846-051223D4CCAA}" dt="2021-10-18T23:36:55.432" v="57"/>
          <ac:spMkLst>
            <pc:docMk/>
            <pc:sldMk cId="1637171491" sldId="268"/>
            <ac:spMk id="4" creationId="{CF126CF0-EC84-4126-92EA-6B7607B598AB}"/>
          </ac:spMkLst>
        </pc:spChg>
        <pc:spChg chg="mod">
          <ac:chgData name="Cody Smith" userId="S::s171836@students.aie.edu.au::8964b15a-1c89-4199-b888-555a84e3a8d4" providerId="AD" clId="Web-{545CE1FC-C7BA-4FDA-B846-051223D4CCAA}" dt="2021-10-18T23:37:04.214" v="68" actId="20577"/>
          <ac:spMkLst>
            <pc:docMk/>
            <pc:sldMk cId="1637171491" sldId="268"/>
            <ac:spMk id="6" creationId="{DB32A69B-21C2-4245-BCE3-08C58514ADB5}"/>
          </ac:spMkLst>
        </pc:spChg>
        <pc:picChg chg="add mod">
          <ac:chgData name="Cody Smith" userId="S::s171836@students.aie.edu.au::8964b15a-1c89-4199-b888-555a84e3a8d4" providerId="AD" clId="Web-{545CE1FC-C7BA-4FDA-B846-051223D4CCAA}" dt="2021-10-18T23:36:55.541" v="60" actId="1076"/>
          <ac:picMkLst>
            <pc:docMk/>
            <pc:sldMk cId="1637171491" sldId="268"/>
            <ac:picMk id="5" creationId="{AE69E70C-4B84-47BA-BAB4-3159A5974EB0}"/>
          </ac:picMkLst>
        </pc:picChg>
        <pc:picChg chg="mod">
          <ac:chgData name="Cody Smith" userId="S::s171836@students.aie.edu.au::8964b15a-1c89-4199-b888-555a84e3a8d4" providerId="AD" clId="Web-{545CE1FC-C7BA-4FDA-B846-051223D4CCAA}" dt="2021-10-18T23:36:55.588" v="61" actId="1076"/>
          <ac:picMkLst>
            <pc:docMk/>
            <pc:sldMk cId="1637171491" sldId="268"/>
            <ac:picMk id="7" creationId="{ECFB2E9A-B5D7-4021-AAD8-1458E847752C}"/>
          </ac:picMkLst>
        </pc:picChg>
      </pc:sldChg>
      <pc:sldChg chg="addSp delSp modSp">
        <pc:chgData name="Cody Smith" userId="S::s171836@students.aie.edu.au::8964b15a-1c89-4199-b888-555a84e3a8d4" providerId="AD" clId="Web-{545CE1FC-C7BA-4FDA-B846-051223D4CCAA}" dt="2021-10-18T23:37:20.684" v="73" actId="1076"/>
        <pc:sldMkLst>
          <pc:docMk/>
          <pc:sldMk cId="3466267366" sldId="269"/>
        </pc:sldMkLst>
        <pc:spChg chg="del">
          <ac:chgData name="Cody Smith" userId="S::s171836@students.aie.edu.au::8964b15a-1c89-4199-b888-555a84e3a8d4" providerId="AD" clId="Web-{545CE1FC-C7BA-4FDA-B846-051223D4CCAA}" dt="2021-10-18T23:37:10.605" v="69"/>
          <ac:spMkLst>
            <pc:docMk/>
            <pc:sldMk cId="3466267366" sldId="269"/>
            <ac:spMk id="2" creationId="{E8F7D4FD-540A-4BC6-A595-B8F4206ECBFB}"/>
          </ac:spMkLst>
        </pc:spChg>
        <pc:spChg chg="del">
          <ac:chgData name="Cody Smith" userId="S::s171836@students.aie.edu.au::8964b15a-1c89-4199-b888-555a84e3a8d4" providerId="AD" clId="Web-{545CE1FC-C7BA-4FDA-B846-051223D4CCAA}" dt="2021-10-18T23:37:20.074" v="70"/>
          <ac:spMkLst>
            <pc:docMk/>
            <pc:sldMk cId="3466267366" sldId="269"/>
            <ac:spMk id="3" creationId="{A5F5B15F-1E7E-49FD-81FA-DB2D0747BFAF}"/>
          </ac:spMkLst>
        </pc:spChg>
        <pc:spChg chg="add del mod">
          <ac:chgData name="Cody Smith" userId="S::s171836@students.aie.edu.au::8964b15a-1c89-4199-b888-555a84e3a8d4" providerId="AD" clId="Web-{545CE1FC-C7BA-4FDA-B846-051223D4CCAA}" dt="2021-10-18T23:37:20.121" v="71"/>
          <ac:spMkLst>
            <pc:docMk/>
            <pc:sldMk cId="3466267366" sldId="269"/>
            <ac:spMk id="5" creationId="{645EFBD5-4312-4E36-A3C4-39582DC82CF2}"/>
          </ac:spMkLst>
        </pc:spChg>
        <pc:picChg chg="add mod ord">
          <ac:chgData name="Cody Smith" userId="S::s171836@students.aie.edu.au::8964b15a-1c89-4199-b888-555a84e3a8d4" providerId="AD" clId="Web-{545CE1FC-C7BA-4FDA-B846-051223D4CCAA}" dt="2021-10-18T23:37:20.684" v="73" actId="1076"/>
          <ac:picMkLst>
            <pc:docMk/>
            <pc:sldMk cId="3466267366" sldId="269"/>
            <ac:picMk id="6" creationId="{BC3A0044-71BF-41BE-BE95-B490C6190F70}"/>
          </ac:picMkLst>
        </pc:picChg>
      </pc:sldChg>
      <pc:sldChg chg="addSp modSp">
        <pc:chgData name="Cody Smith" userId="S::s171836@students.aie.edu.au::8964b15a-1c89-4199-b888-555a84e3a8d4" providerId="AD" clId="Web-{545CE1FC-C7BA-4FDA-B846-051223D4CCAA}" dt="2021-10-19T00:22:45.937" v="248" actId="1076"/>
        <pc:sldMkLst>
          <pc:docMk/>
          <pc:sldMk cId="2329870547" sldId="270"/>
        </pc:sldMkLst>
        <pc:picChg chg="add mod">
          <ac:chgData name="Cody Smith" userId="S::s171836@students.aie.edu.au::8964b15a-1c89-4199-b888-555a84e3a8d4" providerId="AD" clId="Web-{545CE1FC-C7BA-4FDA-B846-051223D4CCAA}" dt="2021-10-19T00:12:01.743" v="169" actId="1076"/>
          <ac:picMkLst>
            <pc:docMk/>
            <pc:sldMk cId="2329870547" sldId="270"/>
            <ac:picMk id="2" creationId="{1969D4FC-6906-4ECE-A78E-18DD137B6C8A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9T00:22:45.937" v="248" actId="1076"/>
          <ac:picMkLst>
            <pc:docMk/>
            <pc:sldMk cId="2329870547" sldId="270"/>
            <ac:picMk id="4" creationId="{81EDAB81-7052-4D3A-8B7E-C1594747C796}"/>
          </ac:picMkLst>
        </pc:picChg>
      </pc:sldChg>
      <pc:sldChg chg="addSp delSp modSp">
        <pc:chgData name="Cody Smith" userId="S::s171836@students.aie.edu.au::8964b15a-1c89-4199-b888-555a84e3a8d4" providerId="AD" clId="Web-{545CE1FC-C7BA-4FDA-B846-051223D4CCAA}" dt="2021-10-19T00:08:10.308" v="145" actId="1076"/>
        <pc:sldMkLst>
          <pc:docMk/>
          <pc:sldMk cId="1296647210" sldId="271"/>
        </pc:sldMkLst>
        <pc:spChg chg="add del mod">
          <ac:chgData name="Cody Smith" userId="S::s171836@students.aie.edu.au::8964b15a-1c89-4199-b888-555a84e3a8d4" providerId="AD" clId="Web-{545CE1FC-C7BA-4FDA-B846-051223D4CCAA}" dt="2021-10-18T23:47:31.627" v="114"/>
          <ac:spMkLst>
            <pc:docMk/>
            <pc:sldMk cId="1296647210" sldId="271"/>
            <ac:spMk id="10" creationId="{5A6BCA16-A387-4689-ACA0-854B6DC35330}"/>
          </ac:spMkLst>
        </pc:spChg>
        <pc:spChg chg="add del">
          <ac:chgData name="Cody Smith" userId="S::s171836@students.aie.edu.au::8964b15a-1c89-4199-b888-555a84e3a8d4" providerId="AD" clId="Web-{545CE1FC-C7BA-4FDA-B846-051223D4CCAA}" dt="2021-10-18T23:47:15.860" v="112"/>
          <ac:spMkLst>
            <pc:docMk/>
            <pc:sldMk cId="1296647210" sldId="271"/>
            <ac:spMk id="13" creationId="{5F732701-C5F3-4893-9C09-285A71FA3190}"/>
          </ac:spMkLst>
        </pc:spChg>
        <pc:picChg chg="add mod">
          <ac:chgData name="Cody Smith" userId="S::s171836@students.aie.edu.au::8964b15a-1c89-4199-b888-555a84e3a8d4" providerId="AD" clId="Web-{545CE1FC-C7BA-4FDA-B846-051223D4CCAA}" dt="2021-10-19T00:05:09.798" v="128" actId="1076"/>
          <ac:picMkLst>
            <pc:docMk/>
            <pc:sldMk cId="1296647210" sldId="271"/>
            <ac:picMk id="2" creationId="{0DB33230-0796-4F6B-BF4C-093F50CB90EB}"/>
          </ac:picMkLst>
        </pc:picChg>
        <pc:picChg chg="mod">
          <ac:chgData name="Cody Smith" userId="S::s171836@students.aie.edu.au::8964b15a-1c89-4199-b888-555a84e3a8d4" providerId="AD" clId="Web-{545CE1FC-C7BA-4FDA-B846-051223D4CCAA}" dt="2021-10-18T23:45:20.525" v="82" actId="1076"/>
          <ac:picMkLst>
            <pc:docMk/>
            <pc:sldMk cId="1296647210" sldId="271"/>
            <ac:picMk id="3" creationId="{BE0B48D5-F251-4977-ACFD-388312275763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05:14.283" v="131" actId="1076"/>
          <ac:picMkLst>
            <pc:docMk/>
            <pc:sldMk cId="1296647210" sldId="271"/>
            <ac:picMk id="4" creationId="{4F0BB945-2B61-4B04-B3D1-F7D6CC8DB993}"/>
          </ac:picMkLst>
        </pc:picChg>
        <pc:picChg chg="mod">
          <ac:chgData name="Cody Smith" userId="S::s171836@students.aie.edu.au::8964b15a-1c89-4199-b888-555a84e3a8d4" providerId="AD" clId="Web-{545CE1FC-C7BA-4FDA-B846-051223D4CCAA}" dt="2021-10-18T23:46:32.748" v="100" actId="1076"/>
          <ac:picMkLst>
            <pc:docMk/>
            <pc:sldMk cId="1296647210" sldId="271"/>
            <ac:picMk id="5" creationId="{F95D142E-AF00-476A-BF24-CD2FD77FFB59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05:12.017" v="130" actId="1076"/>
          <ac:picMkLst>
            <pc:docMk/>
            <pc:sldMk cId="1296647210" sldId="271"/>
            <ac:picMk id="6" creationId="{5B66CE28-E6CA-4D3A-A05C-B4883865F49B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05:06.251" v="126" actId="1076"/>
          <ac:picMkLst>
            <pc:docMk/>
            <pc:sldMk cId="1296647210" sldId="271"/>
            <ac:picMk id="7" creationId="{0EEBDE17-4AB9-468A-91EC-D2195650E41A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08:10.308" v="145" actId="1076"/>
          <ac:picMkLst>
            <pc:docMk/>
            <pc:sldMk cId="1296647210" sldId="271"/>
            <ac:picMk id="8" creationId="{6C2897EC-A3F9-40AB-BCFE-D18140D4D10F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9T00:05:08.283" v="127" actId="1076"/>
          <ac:picMkLst>
            <pc:docMk/>
            <pc:sldMk cId="1296647210" sldId="271"/>
            <ac:picMk id="9" creationId="{710EFFD7-372F-4805-A804-4C0ABFDD13E6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9T00:05:26.534" v="139" actId="1076"/>
          <ac:picMkLst>
            <pc:docMk/>
            <pc:sldMk cId="1296647210" sldId="271"/>
            <ac:picMk id="14" creationId="{3B3521FA-0EBE-405D-8126-6FE6EA7CB722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9T00:05:20.565" v="135" actId="14100"/>
          <ac:picMkLst>
            <pc:docMk/>
            <pc:sldMk cId="1296647210" sldId="271"/>
            <ac:picMk id="15" creationId="{B49E97EA-7037-48BE-B2D3-BF8B370D64B5}"/>
          </ac:picMkLst>
        </pc:picChg>
      </pc:sldChg>
      <pc:sldChg chg="addSp delSp modSp">
        <pc:chgData name="Cody Smith" userId="S::s171836@students.aie.edu.au::8964b15a-1c89-4199-b888-555a84e3a8d4" providerId="AD" clId="Web-{545CE1FC-C7BA-4FDA-B846-051223D4CCAA}" dt="2021-10-19T00:24:10.879" v="288"/>
        <pc:sldMkLst>
          <pc:docMk/>
          <pc:sldMk cId="29375321" sldId="272"/>
        </pc:sldMkLst>
        <pc:spChg chg="add del mod">
          <ac:chgData name="Cody Smith" userId="S::s171836@students.aie.edu.au::8964b15a-1c89-4199-b888-555a84e3a8d4" providerId="AD" clId="Web-{545CE1FC-C7BA-4FDA-B846-051223D4CCAA}" dt="2021-10-19T00:23:08.845" v="260"/>
          <ac:spMkLst>
            <pc:docMk/>
            <pc:sldMk cId="29375321" sldId="272"/>
            <ac:spMk id="9" creationId="{F3EA8B0E-5AD8-47A2-9E14-0E7560CC6663}"/>
          </ac:spMkLst>
        </pc:spChg>
        <pc:spChg chg="add mod">
          <ac:chgData name="Cody Smith" userId="S::s171836@students.aie.edu.au::8964b15a-1c89-4199-b888-555a84e3a8d4" providerId="AD" clId="Web-{545CE1FC-C7BA-4FDA-B846-051223D4CCAA}" dt="2021-10-19T00:23:29.377" v="275" actId="1076"/>
          <ac:spMkLst>
            <pc:docMk/>
            <pc:sldMk cId="29375321" sldId="272"/>
            <ac:spMk id="10" creationId="{A895E481-F8B7-4012-936F-1CCE7A29FBF7}"/>
          </ac:spMkLst>
        </pc:spChg>
        <pc:spChg chg="add del">
          <ac:chgData name="Cody Smith" userId="S::s171836@students.aie.edu.au::8964b15a-1c89-4199-b888-555a84e3a8d4" providerId="AD" clId="Web-{545CE1FC-C7BA-4FDA-B846-051223D4CCAA}" dt="2021-10-19T00:23:05.610" v="259"/>
          <ac:spMkLst>
            <pc:docMk/>
            <pc:sldMk cId="29375321" sldId="272"/>
            <ac:spMk id="11" creationId="{5D22DB02-2774-4E3E-B5F7-040743156E29}"/>
          </ac:spMkLst>
        </pc:spChg>
        <pc:spChg chg="add del">
          <ac:chgData name="Cody Smith" userId="S::s171836@students.aie.edu.au::8964b15a-1c89-4199-b888-555a84e3a8d4" providerId="AD" clId="Web-{545CE1FC-C7BA-4FDA-B846-051223D4CCAA}" dt="2021-10-19T00:23:04.938" v="258"/>
          <ac:spMkLst>
            <pc:docMk/>
            <pc:sldMk cId="29375321" sldId="272"/>
            <ac:spMk id="12" creationId="{B8385FBF-5BE3-48B8-97F7-F6C93E9B15CD}"/>
          </ac:spMkLst>
        </pc:spChg>
        <pc:picChg chg="add mod">
          <ac:chgData name="Cody Smith" userId="S::s171836@students.aie.edu.au::8964b15a-1c89-4199-b888-555a84e3a8d4" providerId="AD" clId="Web-{545CE1FC-C7BA-4FDA-B846-051223D4CCAA}" dt="2021-10-19T00:21:21.885" v="218" actId="1076"/>
          <ac:picMkLst>
            <pc:docMk/>
            <pc:sldMk cId="29375321" sldId="272"/>
            <ac:picMk id="2" creationId="{60D01B5A-B9B8-4B38-ABD1-AAE50D70C91A}"/>
          </ac:picMkLst>
        </pc:picChg>
        <pc:picChg chg="del mod">
          <ac:chgData name="Cody Smith" userId="S::s171836@students.aie.edu.au::8964b15a-1c89-4199-b888-555a84e3a8d4" providerId="AD" clId="Web-{545CE1FC-C7BA-4FDA-B846-051223D4CCAA}" dt="2021-10-19T00:22:29.905" v="246"/>
          <ac:picMkLst>
            <pc:docMk/>
            <pc:sldMk cId="29375321" sldId="272"/>
            <ac:picMk id="3" creationId="{CD7FC747-96EB-42EB-92B2-9188FBAAFF74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9T00:22:46" v="250" actId="1076"/>
          <ac:picMkLst>
            <pc:docMk/>
            <pc:sldMk cId="29375321" sldId="272"/>
            <ac:picMk id="4" creationId="{9849B398-29E7-42E4-8165-B292F046BCF4}"/>
          </ac:picMkLst>
        </pc:picChg>
        <pc:picChg chg="del mod">
          <ac:chgData name="Cody Smith" userId="S::s171836@students.aie.edu.au::8964b15a-1c89-4199-b888-555a84e3a8d4" providerId="AD" clId="Web-{545CE1FC-C7BA-4FDA-B846-051223D4CCAA}" dt="2021-10-19T00:21:39.636" v="228"/>
          <ac:picMkLst>
            <pc:docMk/>
            <pc:sldMk cId="29375321" sldId="272"/>
            <ac:picMk id="5" creationId="{22E00CAC-B0B3-4878-8667-30F3C1242BF0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21:40.699" v="232" actId="1076"/>
          <ac:picMkLst>
            <pc:docMk/>
            <pc:sldMk cId="29375321" sldId="272"/>
            <ac:picMk id="7" creationId="{2AE135F1-6C73-4DEA-BB4A-7C0661BCC790}"/>
          </ac:picMkLst>
        </pc:picChg>
        <pc:picChg chg="add del mod">
          <ac:chgData name="Cody Smith" userId="S::s171836@students.aie.edu.au::8964b15a-1c89-4199-b888-555a84e3a8d4" providerId="AD" clId="Web-{545CE1FC-C7BA-4FDA-B846-051223D4CCAA}" dt="2021-10-19T00:24:10.879" v="288"/>
          <ac:picMkLst>
            <pc:docMk/>
            <pc:sldMk cId="29375321" sldId="272"/>
            <ac:picMk id="13" creationId="{D42CF45A-1F76-4191-B9ED-AA18F2225FD6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21:39.527" v="226" actId="1076"/>
          <ac:picMkLst>
            <pc:docMk/>
            <pc:sldMk cId="29375321" sldId="272"/>
            <ac:picMk id="15" creationId="{9CF7D2D8-B414-4782-A8DE-9A5D7D250F1E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22:57.250" v="257" actId="1076"/>
          <ac:picMkLst>
            <pc:docMk/>
            <pc:sldMk cId="29375321" sldId="272"/>
            <ac:picMk id="17" creationId="{3557B498-079F-44F2-92C6-5F6C8B16AFA6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23:42.456" v="278" actId="1076"/>
          <ac:picMkLst>
            <pc:docMk/>
            <pc:sldMk cId="29375321" sldId="272"/>
            <ac:picMk id="21" creationId="{84AE19E8-4743-4390-B2E4-F492EB1D9601}"/>
          </ac:picMkLst>
        </pc:picChg>
        <pc:picChg chg="del mod">
          <ac:chgData name="Cody Smith" userId="S::s171836@students.aie.edu.au::8964b15a-1c89-4199-b888-555a84e3a8d4" providerId="AD" clId="Web-{545CE1FC-C7BA-4FDA-B846-051223D4CCAA}" dt="2021-10-19T00:20:32.882" v="198"/>
          <ac:picMkLst>
            <pc:docMk/>
            <pc:sldMk cId="29375321" sldId="272"/>
            <ac:picMk id="23" creationId="{3F2A8D9B-2AFD-4BB8-BF56-4552B14896CB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21:54.856" v="234" actId="1076"/>
          <ac:picMkLst>
            <pc:docMk/>
            <pc:sldMk cId="29375321" sldId="272"/>
            <ac:picMk id="25" creationId="{5B50A273-6A7A-4E72-BF3C-F97E26F5D225}"/>
          </ac:picMkLst>
        </pc:picChg>
      </pc:sldChg>
      <pc:sldChg chg="addSp delSp modSp">
        <pc:chgData name="Cody Smith" userId="S::s171836@students.aie.edu.au::8964b15a-1c89-4199-b888-555a84e3a8d4" providerId="AD" clId="Web-{545CE1FC-C7BA-4FDA-B846-051223D4CCAA}" dt="2021-10-19T00:24:19.067" v="293"/>
        <pc:sldMkLst>
          <pc:docMk/>
          <pc:sldMk cId="293871739" sldId="273"/>
        </pc:sldMkLst>
        <pc:spChg chg="mod">
          <ac:chgData name="Cody Smith" userId="S::s171836@students.aie.edu.au::8964b15a-1c89-4199-b888-555a84e3a8d4" providerId="AD" clId="Web-{545CE1FC-C7BA-4FDA-B846-051223D4CCAA}" dt="2021-10-19T00:11:15.569" v="162" actId="1076"/>
          <ac:spMkLst>
            <pc:docMk/>
            <pc:sldMk cId="293871739" sldId="273"/>
            <ac:spMk id="7" creationId="{A9B215D8-E60C-41A7-958F-B2B45E8A2B7A}"/>
          </ac:spMkLst>
        </pc:spChg>
        <pc:spChg chg="mod">
          <ac:chgData name="Cody Smith" userId="S::s171836@students.aie.edu.au::8964b15a-1c89-4199-b888-555a84e3a8d4" providerId="AD" clId="Web-{545CE1FC-C7BA-4FDA-B846-051223D4CCAA}" dt="2021-10-19T00:11:21.522" v="164" actId="1076"/>
          <ac:spMkLst>
            <pc:docMk/>
            <pc:sldMk cId="293871739" sldId="273"/>
            <ac:spMk id="23" creationId="{FF05EF0F-B912-4EA5-8689-9E5D14D25D73}"/>
          </ac:spMkLst>
        </pc:spChg>
        <pc:spChg chg="mod">
          <ac:chgData name="Cody Smith" userId="S::s171836@students.aie.edu.au::8964b15a-1c89-4199-b888-555a84e3a8d4" providerId="AD" clId="Web-{545CE1FC-C7BA-4FDA-B846-051223D4CCAA}" dt="2021-10-19T00:11:09.115" v="160" actId="1076"/>
          <ac:spMkLst>
            <pc:docMk/>
            <pc:sldMk cId="293871739" sldId="273"/>
            <ac:spMk id="28" creationId="{59BCCD8C-D5EF-4193-80D8-6F24FF9035FF}"/>
          </ac:spMkLst>
        </pc:spChg>
        <pc:picChg chg="add del mod">
          <ac:chgData name="Cody Smith" userId="S::s171836@students.aie.edu.au::8964b15a-1c89-4199-b888-555a84e3a8d4" providerId="AD" clId="Web-{545CE1FC-C7BA-4FDA-B846-051223D4CCAA}" dt="2021-10-19T00:24:19.067" v="293"/>
          <ac:picMkLst>
            <pc:docMk/>
            <pc:sldMk cId="293871739" sldId="273"/>
            <ac:picMk id="2" creationId="{522FDFD2-C2B6-4B9F-926D-C287C1F1BAB4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0:52.396" v="154" actId="1076"/>
          <ac:picMkLst>
            <pc:docMk/>
            <pc:sldMk cId="293871739" sldId="273"/>
            <ac:picMk id="6" creationId="{3BF409F4-CD85-4C84-B61B-7F607A171FC0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0:08.487" v="147" actId="1076"/>
          <ac:picMkLst>
            <pc:docMk/>
            <pc:sldMk cId="293871739" sldId="273"/>
            <ac:picMk id="8" creationId="{BE202938-1A2D-4C6E-9FD0-A51337FDA5A2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0:48.099" v="152" actId="1076"/>
          <ac:picMkLst>
            <pc:docMk/>
            <pc:sldMk cId="293871739" sldId="273"/>
            <ac:picMk id="11" creationId="{EB7ED751-15F6-4061-8239-1F66096E84F7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0:58.834" v="155" actId="1076"/>
          <ac:picMkLst>
            <pc:docMk/>
            <pc:sldMk cId="293871739" sldId="273"/>
            <ac:picMk id="13" creationId="{40CEC2C6-D155-4385-902D-AF0C1C34065D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0:43.473" v="151" actId="1076"/>
          <ac:picMkLst>
            <pc:docMk/>
            <pc:sldMk cId="293871739" sldId="273"/>
            <ac:picMk id="15" creationId="{0FE92ACD-C213-4199-B45B-4E0E29112DEF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0:14.159" v="148" actId="1076"/>
          <ac:picMkLst>
            <pc:docMk/>
            <pc:sldMk cId="293871739" sldId="273"/>
            <ac:picMk id="16" creationId="{080C68DF-E3C4-41BA-A91A-F3055F50318B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0:50.177" v="153" actId="1076"/>
          <ac:picMkLst>
            <pc:docMk/>
            <pc:sldMk cId="293871739" sldId="273"/>
            <ac:picMk id="17" creationId="{7D4801F4-F8EA-4467-A10F-388E70A88379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1:06.615" v="159" actId="1076"/>
          <ac:picMkLst>
            <pc:docMk/>
            <pc:sldMk cId="293871739" sldId="273"/>
            <ac:picMk id="20" creationId="{9BA30DBC-14DD-4C65-935D-E06381FC1CC9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1:00.740" v="157" actId="1076"/>
          <ac:picMkLst>
            <pc:docMk/>
            <pc:sldMk cId="293871739" sldId="273"/>
            <ac:picMk id="22" creationId="{A581E31B-4378-4C0D-AC97-879F1641BC3E}"/>
          </ac:picMkLst>
        </pc:picChg>
        <pc:picChg chg="mod">
          <ac:chgData name="Cody Smith" userId="S::s171836@students.aie.edu.au::8964b15a-1c89-4199-b888-555a84e3a8d4" providerId="AD" clId="Web-{545CE1FC-C7BA-4FDA-B846-051223D4CCAA}" dt="2021-10-19T00:11:22.804" v="165" actId="1076"/>
          <ac:picMkLst>
            <pc:docMk/>
            <pc:sldMk cId="293871739" sldId="273"/>
            <ac:picMk id="24" creationId="{30B13432-A7AA-4936-89C7-4B5F37A1FD0B}"/>
          </ac:picMkLst>
        </pc:picChg>
      </pc:sldChg>
      <pc:sldChg chg="modSp">
        <pc:chgData name="Cody Smith" userId="S::s171836@students.aie.edu.au::8964b15a-1c89-4199-b888-555a84e3a8d4" providerId="AD" clId="Web-{545CE1FC-C7BA-4FDA-B846-051223D4CCAA}" dt="2021-10-18T23:34:09.656" v="1" actId="1076"/>
        <pc:sldMkLst>
          <pc:docMk/>
          <pc:sldMk cId="4005118553" sldId="274"/>
        </pc:sldMkLst>
        <pc:picChg chg="mod">
          <ac:chgData name="Cody Smith" userId="S::s171836@students.aie.edu.au::8964b15a-1c89-4199-b888-555a84e3a8d4" providerId="AD" clId="Web-{545CE1FC-C7BA-4FDA-B846-051223D4CCAA}" dt="2021-10-18T23:34:09.656" v="1" actId="1076"/>
          <ac:picMkLst>
            <pc:docMk/>
            <pc:sldMk cId="4005118553" sldId="274"/>
            <ac:picMk id="8" creationId="{4AD4884F-E35D-414F-9AAD-25B24D47B4DF}"/>
          </ac:picMkLst>
        </pc:picChg>
      </pc:sldChg>
      <pc:sldChg chg="addSp delSp modSp new">
        <pc:chgData name="Cody Smith" userId="S::s171836@students.aie.edu.au::8964b15a-1c89-4199-b888-555a84e3a8d4" providerId="AD" clId="Web-{545CE1FC-C7BA-4FDA-B846-051223D4CCAA}" dt="2021-10-19T00:26:46.342" v="299" actId="1076"/>
        <pc:sldMkLst>
          <pc:docMk/>
          <pc:sldMk cId="458229225" sldId="275"/>
        </pc:sldMkLst>
        <pc:spChg chg="del">
          <ac:chgData name="Cody Smith" userId="S::s171836@students.aie.edu.au::8964b15a-1c89-4199-b888-555a84e3a8d4" providerId="AD" clId="Web-{545CE1FC-C7BA-4FDA-B846-051223D4CCAA}" dt="2021-10-19T00:24:07.786" v="286"/>
          <ac:spMkLst>
            <pc:docMk/>
            <pc:sldMk cId="458229225" sldId="275"/>
            <ac:spMk id="2" creationId="{D811E00E-2498-476B-9B36-8B7487D259E4}"/>
          </ac:spMkLst>
        </pc:spChg>
        <pc:spChg chg="del">
          <ac:chgData name="Cody Smith" userId="S::s171836@students.aie.edu.au::8964b15a-1c89-4199-b888-555a84e3a8d4" providerId="AD" clId="Web-{545CE1FC-C7BA-4FDA-B846-051223D4CCAA}" dt="2021-10-19T00:24:03.707" v="285"/>
          <ac:spMkLst>
            <pc:docMk/>
            <pc:sldMk cId="458229225" sldId="275"/>
            <ac:spMk id="3" creationId="{0E02DF5C-9A45-41B6-959F-329A7505C903}"/>
          </ac:spMkLst>
        </pc:spChg>
        <pc:picChg chg="add">
          <ac:chgData name="Cody Smith" userId="S::s171836@students.aie.edu.au::8964b15a-1c89-4199-b888-555a84e3a8d4" providerId="AD" clId="Web-{545CE1FC-C7BA-4FDA-B846-051223D4CCAA}" dt="2021-10-19T00:24:09.317" v="287"/>
          <ac:picMkLst>
            <pc:docMk/>
            <pc:sldMk cId="458229225" sldId="275"/>
            <ac:picMk id="5" creationId="{C62C46CE-40E8-4D30-AFA9-2147F71B0C11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9T00:24:13.161" v="292" actId="1076"/>
          <ac:picMkLst>
            <pc:docMk/>
            <pc:sldMk cId="458229225" sldId="275"/>
            <ac:picMk id="6" creationId="{BCB5E029-54C9-4744-84C5-585849E9D5E9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9T00:24:22.396" v="295" actId="1076"/>
          <ac:picMkLst>
            <pc:docMk/>
            <pc:sldMk cId="458229225" sldId="275"/>
            <ac:picMk id="7" creationId="{A49C2D7A-DDE7-4A4A-98FA-4580E94387CD}"/>
          </ac:picMkLst>
        </pc:picChg>
        <pc:picChg chg="add mod">
          <ac:chgData name="Cody Smith" userId="S::s171836@students.aie.edu.au::8964b15a-1c89-4199-b888-555a84e3a8d4" providerId="AD" clId="Web-{545CE1FC-C7BA-4FDA-B846-051223D4CCAA}" dt="2021-10-19T00:26:46.342" v="299" actId="1076"/>
          <ac:picMkLst>
            <pc:docMk/>
            <pc:sldMk cId="458229225" sldId="275"/>
            <ac:picMk id="8" creationId="{AA080995-B7B4-431D-9C90-2192D267B653}"/>
          </ac:picMkLst>
        </pc:picChg>
      </pc:sldChg>
    </pc:docChg>
  </pc:docChgLst>
  <pc:docChgLst>
    <pc:chgData name="Cody Smith" userId="S::s171836@students.aie.edu.au::8964b15a-1c89-4199-b888-555a84e3a8d4" providerId="AD" clId="Web-{ADAADFD5-8956-4E58-9BA4-5603744DE3EC}"/>
    <pc:docChg chg="modSld">
      <pc:chgData name="Cody Smith" userId="S::s171836@students.aie.edu.au::8964b15a-1c89-4199-b888-555a84e3a8d4" providerId="AD" clId="Web-{ADAADFD5-8956-4E58-9BA4-5603744DE3EC}" dt="2021-10-20T03:29:08.265" v="3" actId="1076"/>
      <pc:docMkLst>
        <pc:docMk/>
      </pc:docMkLst>
      <pc:sldChg chg="modSp">
        <pc:chgData name="Cody Smith" userId="S::s171836@students.aie.edu.au::8964b15a-1c89-4199-b888-555a84e3a8d4" providerId="AD" clId="Web-{ADAADFD5-8956-4E58-9BA4-5603744DE3EC}" dt="2021-10-20T03:26:17.231" v="0" actId="1076"/>
        <pc:sldMkLst>
          <pc:docMk/>
          <pc:sldMk cId="458229225" sldId="275"/>
        </pc:sldMkLst>
        <pc:picChg chg="mod">
          <ac:chgData name="Cody Smith" userId="S::s171836@students.aie.edu.au::8964b15a-1c89-4199-b888-555a84e3a8d4" providerId="AD" clId="Web-{ADAADFD5-8956-4E58-9BA4-5603744DE3EC}" dt="2021-10-20T03:26:17.231" v="0" actId="1076"/>
          <ac:picMkLst>
            <pc:docMk/>
            <pc:sldMk cId="458229225" sldId="275"/>
            <ac:picMk id="9" creationId="{F6E41E71-7C0B-48CF-9C9F-158B5A861199}"/>
          </ac:picMkLst>
        </pc:picChg>
      </pc:sldChg>
      <pc:sldChg chg="addSp modSp">
        <pc:chgData name="Cody Smith" userId="S::s171836@students.aie.edu.au::8964b15a-1c89-4199-b888-555a84e3a8d4" providerId="AD" clId="Web-{ADAADFD5-8956-4E58-9BA4-5603744DE3EC}" dt="2021-10-20T03:29:08.265" v="3" actId="1076"/>
        <pc:sldMkLst>
          <pc:docMk/>
          <pc:sldMk cId="2125945010" sldId="276"/>
        </pc:sldMkLst>
        <pc:picChg chg="add mod">
          <ac:chgData name="Cody Smith" userId="S::s171836@students.aie.edu.au::8964b15a-1c89-4199-b888-555a84e3a8d4" providerId="AD" clId="Web-{ADAADFD5-8956-4E58-9BA4-5603744DE3EC}" dt="2021-10-20T03:29:08.265" v="3" actId="1076"/>
          <ac:picMkLst>
            <pc:docMk/>
            <pc:sldMk cId="2125945010" sldId="276"/>
            <ac:picMk id="3" creationId="{E7055FC5-48B9-41C2-9A5D-88067D7B306F}"/>
          </ac:picMkLst>
        </pc:picChg>
        <pc:picChg chg="mod">
          <ac:chgData name="Cody Smith" userId="S::s171836@students.aie.edu.au::8964b15a-1c89-4199-b888-555a84e3a8d4" providerId="AD" clId="Web-{ADAADFD5-8956-4E58-9BA4-5603744DE3EC}" dt="2021-10-20T03:27:14.403" v="1" actId="14100"/>
          <ac:picMkLst>
            <pc:docMk/>
            <pc:sldMk cId="2125945010" sldId="276"/>
            <ac:picMk id="18" creationId="{BBE38AF2-F82C-4890-8823-ABC3D98008C4}"/>
          </ac:picMkLst>
        </pc:picChg>
      </pc:sldChg>
    </pc:docChg>
  </pc:docChgLst>
  <pc:docChgLst>
    <pc:chgData name="Cody Smith" userId="S::s171836@students.aie.edu.au::8964b15a-1c89-4199-b888-555a84e3a8d4" providerId="AD" clId="Web-{82C6D836-C011-43B6-87A7-9E68360F1221}"/>
    <pc:docChg chg="modSld">
      <pc:chgData name="Cody Smith" userId="S::s171836@students.aie.edu.au::8964b15a-1c89-4199-b888-555a84e3a8d4" providerId="AD" clId="Web-{82C6D836-C011-43B6-87A7-9E68360F1221}" dt="2021-10-18T04:24:33.411" v="78" actId="1076"/>
      <pc:docMkLst>
        <pc:docMk/>
      </pc:docMkLst>
      <pc:sldChg chg="addSp delSp modSp">
        <pc:chgData name="Cody Smith" userId="S::s171836@students.aie.edu.au::8964b15a-1c89-4199-b888-555a84e3a8d4" providerId="AD" clId="Web-{82C6D836-C011-43B6-87A7-9E68360F1221}" dt="2021-10-18T04:24:33.411" v="78" actId="1076"/>
        <pc:sldMkLst>
          <pc:docMk/>
          <pc:sldMk cId="743379441" sldId="259"/>
        </pc:sldMkLst>
        <pc:spChg chg="add mod">
          <ac:chgData name="Cody Smith" userId="S::s171836@students.aie.edu.au::8964b15a-1c89-4199-b888-555a84e3a8d4" providerId="AD" clId="Web-{82C6D836-C011-43B6-87A7-9E68360F1221}" dt="2021-10-18T04:24:33.411" v="78" actId="1076"/>
          <ac:spMkLst>
            <pc:docMk/>
            <pc:sldMk cId="743379441" sldId="259"/>
            <ac:spMk id="21" creationId="{ED434182-FD52-4872-B9B2-121BF4F40BBE}"/>
          </ac:spMkLst>
        </pc:spChg>
        <pc:picChg chg="add mod">
          <ac:chgData name="Cody Smith" userId="S::s171836@students.aie.edu.au::8964b15a-1c89-4199-b888-555a84e3a8d4" providerId="AD" clId="Web-{82C6D836-C011-43B6-87A7-9E68360F1221}" dt="2021-10-18T04:23:52.644" v="62" actId="1076"/>
          <ac:picMkLst>
            <pc:docMk/>
            <pc:sldMk cId="743379441" sldId="259"/>
            <ac:picMk id="3" creationId="{E5DE6F5A-EB66-46AD-93CE-56B2C6238886}"/>
          </ac:picMkLst>
        </pc:picChg>
        <pc:picChg chg="add del mod">
          <ac:chgData name="Cody Smith" userId="S::s171836@students.aie.edu.au::8964b15a-1c89-4199-b888-555a84e3a8d4" providerId="AD" clId="Web-{82C6D836-C011-43B6-87A7-9E68360F1221}" dt="2021-10-18T04:23:51.519" v="61"/>
          <ac:picMkLst>
            <pc:docMk/>
            <pc:sldMk cId="743379441" sldId="259"/>
            <ac:picMk id="5" creationId="{6ED8C55C-7258-4052-AB13-7B2D3D4D57AE}"/>
          </ac:picMkLst>
        </pc:picChg>
        <pc:picChg chg="add del mod">
          <ac:chgData name="Cody Smith" userId="S::s171836@students.aie.edu.au::8964b15a-1c89-4199-b888-555a84e3a8d4" providerId="AD" clId="Web-{82C6D836-C011-43B6-87A7-9E68360F1221}" dt="2021-10-18T04:23:23.424" v="53"/>
          <ac:picMkLst>
            <pc:docMk/>
            <pc:sldMk cId="743379441" sldId="259"/>
            <ac:picMk id="8" creationId="{2161F3FE-2815-452E-9AD3-31EAC1B74079}"/>
          </ac:picMkLst>
        </pc:picChg>
        <pc:picChg chg="add mod">
          <ac:chgData name="Cody Smith" userId="S::s171836@students.aie.edu.au::8964b15a-1c89-4199-b888-555a84e3a8d4" providerId="AD" clId="Web-{82C6D836-C011-43B6-87A7-9E68360F1221}" dt="2021-10-18T04:23:49.769" v="60" actId="1076"/>
          <ac:picMkLst>
            <pc:docMk/>
            <pc:sldMk cId="743379441" sldId="259"/>
            <ac:picMk id="12" creationId="{B2C9974E-B503-4309-A75E-7167788572F0}"/>
          </ac:picMkLst>
        </pc:picChg>
      </pc:sldChg>
      <pc:sldChg chg="addSp modSp">
        <pc:chgData name="Cody Smith" userId="S::s171836@students.aie.edu.au::8964b15a-1c89-4199-b888-555a84e3a8d4" providerId="AD" clId="Web-{82C6D836-C011-43B6-87A7-9E68360F1221}" dt="2021-10-18T03:54:34.599" v="40" actId="1076"/>
        <pc:sldMkLst>
          <pc:docMk/>
          <pc:sldMk cId="1296647210" sldId="271"/>
        </pc:sldMkLst>
        <pc:spChg chg="mod">
          <ac:chgData name="Cody Smith" userId="S::s171836@students.aie.edu.au::8964b15a-1c89-4199-b888-555a84e3a8d4" providerId="AD" clId="Web-{82C6D836-C011-43B6-87A7-9E68360F1221}" dt="2021-10-18T03:49:57.920" v="10" actId="20577"/>
          <ac:spMkLst>
            <pc:docMk/>
            <pc:sldMk cId="1296647210" sldId="271"/>
            <ac:spMk id="2" creationId="{19DF4EE2-3A05-4D3B-9EBB-55272DCDF5AA}"/>
          </ac:spMkLst>
        </pc:spChg>
        <pc:picChg chg="add mod">
          <ac:chgData name="Cody Smith" userId="S::s171836@students.aie.edu.au::8964b15a-1c89-4199-b888-555a84e3a8d4" providerId="AD" clId="Web-{82C6D836-C011-43B6-87A7-9E68360F1221}" dt="2021-10-18T03:53:42.551" v="36" actId="1076"/>
          <ac:picMkLst>
            <pc:docMk/>
            <pc:sldMk cId="1296647210" sldId="271"/>
            <ac:picMk id="3" creationId="{BE0B48D5-F251-4977-ACFD-388312275763}"/>
          </ac:picMkLst>
        </pc:picChg>
        <pc:picChg chg="add mod">
          <ac:chgData name="Cody Smith" userId="S::s171836@students.aie.edu.au::8964b15a-1c89-4199-b888-555a84e3a8d4" providerId="AD" clId="Web-{82C6D836-C011-43B6-87A7-9E68360F1221}" dt="2021-10-18T03:53:42.598" v="37" actId="1076"/>
          <ac:picMkLst>
            <pc:docMk/>
            <pc:sldMk cId="1296647210" sldId="271"/>
            <ac:picMk id="4" creationId="{4F0BB945-2B61-4B04-B3D1-F7D6CC8DB993}"/>
          </ac:picMkLst>
        </pc:picChg>
        <pc:picChg chg="mod">
          <ac:chgData name="Cody Smith" userId="S::s171836@students.aie.edu.au::8964b15a-1c89-4199-b888-555a84e3a8d4" providerId="AD" clId="Web-{82C6D836-C011-43B6-87A7-9E68360F1221}" dt="2021-10-18T03:53:10.550" v="19" actId="14100"/>
          <ac:picMkLst>
            <pc:docMk/>
            <pc:sldMk cId="1296647210" sldId="271"/>
            <ac:picMk id="5" creationId="{F95D142E-AF00-476A-BF24-CD2FD77FFB59}"/>
          </ac:picMkLst>
        </pc:picChg>
        <pc:picChg chg="mod">
          <ac:chgData name="Cody Smith" userId="S::s171836@students.aie.edu.au::8964b15a-1c89-4199-b888-555a84e3a8d4" providerId="AD" clId="Web-{82C6D836-C011-43B6-87A7-9E68360F1221}" dt="2021-10-18T03:54:34.599" v="40" actId="1076"/>
          <ac:picMkLst>
            <pc:docMk/>
            <pc:sldMk cId="1296647210" sldId="271"/>
            <ac:picMk id="6" creationId="{5B66CE28-E6CA-4D3A-A05C-B4883865F49B}"/>
          </ac:picMkLst>
        </pc:picChg>
        <pc:picChg chg="add mod">
          <ac:chgData name="Cody Smith" userId="S::s171836@students.aie.edu.au::8964b15a-1c89-4199-b888-555a84e3a8d4" providerId="AD" clId="Web-{82C6D836-C011-43B6-87A7-9E68360F1221}" dt="2021-10-18T03:54:07.208" v="38" actId="1076"/>
          <ac:picMkLst>
            <pc:docMk/>
            <pc:sldMk cId="1296647210" sldId="271"/>
            <ac:picMk id="7" creationId="{0EEBDE17-4AB9-468A-91EC-D2195650E41A}"/>
          </ac:picMkLst>
        </pc:picChg>
        <pc:picChg chg="add mod">
          <ac:chgData name="Cody Smith" userId="S::s171836@students.aie.edu.au::8964b15a-1c89-4199-b888-555a84e3a8d4" providerId="AD" clId="Web-{82C6D836-C011-43B6-87A7-9E68360F1221}" dt="2021-10-18T03:53:42.473" v="34" actId="1076"/>
          <ac:picMkLst>
            <pc:docMk/>
            <pc:sldMk cId="1296647210" sldId="271"/>
            <ac:picMk id="8" creationId="{6C2897EC-A3F9-40AB-BCFE-D18140D4D10F}"/>
          </ac:picMkLst>
        </pc:picChg>
      </pc:sldChg>
    </pc:docChg>
  </pc:docChgLst>
  <pc:docChgLst>
    <pc:chgData name="Cody Smith" userId="S::s171836@students.aie.edu.au::8964b15a-1c89-4199-b888-555a84e3a8d4" providerId="AD" clId="Web-{655DD3FC-8799-4E2B-BF59-70C6727991D4}"/>
    <pc:docChg chg="addSld delSld modSld sldOrd">
      <pc:chgData name="Cody Smith" userId="S::s171836@students.aie.edu.au::8964b15a-1c89-4199-b888-555a84e3a8d4" providerId="AD" clId="Web-{655DD3FC-8799-4E2B-BF59-70C6727991D4}" dt="2021-10-18T23:32:33.991" v="159" actId="1076"/>
      <pc:docMkLst>
        <pc:docMk/>
      </pc:docMkLst>
      <pc:sldChg chg="addSp delSp modSp">
        <pc:chgData name="Cody Smith" userId="S::s171836@students.aie.edu.au::8964b15a-1c89-4199-b888-555a84e3a8d4" providerId="AD" clId="Web-{655DD3FC-8799-4E2B-BF59-70C6727991D4}" dt="2021-10-18T23:25:44.953" v="43"/>
        <pc:sldMkLst>
          <pc:docMk/>
          <pc:sldMk cId="2371060142" sldId="257"/>
        </pc:sldMkLst>
        <pc:spChg chg="del">
          <ac:chgData name="Cody Smith" userId="S::s171836@students.aie.edu.au::8964b15a-1c89-4199-b888-555a84e3a8d4" providerId="AD" clId="Web-{655DD3FC-8799-4E2B-BF59-70C6727991D4}" dt="2021-10-18T23:25:36.171" v="39"/>
          <ac:spMkLst>
            <pc:docMk/>
            <pc:sldMk cId="2371060142" sldId="257"/>
            <ac:spMk id="2" creationId="{74241022-F959-4A94-9DA3-A89F11707CB2}"/>
          </ac:spMkLst>
        </pc:spChg>
        <pc:spChg chg="add del mod">
          <ac:chgData name="Cody Smith" userId="S::s171836@students.aie.edu.au::8964b15a-1c89-4199-b888-555a84e3a8d4" providerId="AD" clId="Web-{655DD3FC-8799-4E2B-BF59-70C6727991D4}" dt="2021-10-18T23:25:44.953" v="43"/>
          <ac:spMkLst>
            <pc:docMk/>
            <pc:sldMk cId="2371060142" sldId="257"/>
            <ac:spMk id="6" creationId="{4A893C4A-2305-44BA-BD5B-337EA46F0DFF}"/>
          </ac:spMkLst>
        </pc:spChg>
        <pc:picChg chg="add mod">
          <ac:chgData name="Cody Smith" userId="S::s171836@students.aie.edu.au::8964b15a-1c89-4199-b888-555a84e3a8d4" providerId="AD" clId="Web-{655DD3FC-8799-4E2B-BF59-70C6727991D4}" dt="2021-10-18T23:25:38.562" v="42" actId="688"/>
          <ac:picMkLst>
            <pc:docMk/>
            <pc:sldMk cId="2371060142" sldId="257"/>
            <ac:picMk id="4" creationId="{528D99F0-02B4-4722-AC22-AB2FC6AA36D8}"/>
          </ac:picMkLst>
        </pc:picChg>
      </pc:sldChg>
      <pc:sldChg chg="modSp ord">
        <pc:chgData name="Cody Smith" userId="S::s171836@students.aie.edu.au::8964b15a-1c89-4199-b888-555a84e3a8d4" providerId="AD" clId="Web-{655DD3FC-8799-4E2B-BF59-70C6727991D4}" dt="2021-10-18T23:31:46.146" v="141"/>
        <pc:sldMkLst>
          <pc:docMk/>
          <pc:sldMk cId="1040519153" sldId="258"/>
        </pc:sldMkLst>
        <pc:picChg chg="mod">
          <ac:chgData name="Cody Smith" userId="S::s171836@students.aie.edu.au::8964b15a-1c89-4199-b888-555a84e3a8d4" providerId="AD" clId="Web-{655DD3FC-8799-4E2B-BF59-70C6727991D4}" dt="2021-10-18T23:31:28.459" v="137" actId="1076"/>
          <ac:picMkLst>
            <pc:docMk/>
            <pc:sldMk cId="1040519153" sldId="258"/>
            <ac:picMk id="8" creationId="{9907A78D-61A6-4D9B-8327-BF66447D6DE9}"/>
          </ac:picMkLst>
        </pc:picChg>
        <pc:picChg chg="mod">
          <ac:chgData name="Cody Smith" userId="S::s171836@students.aie.edu.au::8964b15a-1c89-4199-b888-555a84e3a8d4" providerId="AD" clId="Web-{655DD3FC-8799-4E2B-BF59-70C6727991D4}" dt="2021-10-18T23:31:40.990" v="140" actId="1076"/>
          <ac:picMkLst>
            <pc:docMk/>
            <pc:sldMk cId="1040519153" sldId="258"/>
            <ac:picMk id="11" creationId="{A78981DD-7BE2-47D4-A9F7-B6295CC9F268}"/>
          </ac:picMkLst>
        </pc:picChg>
      </pc:sldChg>
      <pc:sldChg chg="addSp delSp modSp">
        <pc:chgData name="Cody Smith" userId="S::s171836@students.aie.edu.au::8964b15a-1c89-4199-b888-555a84e3a8d4" providerId="AD" clId="Web-{655DD3FC-8799-4E2B-BF59-70C6727991D4}" dt="2021-10-18T23:28:16.034" v="100" actId="1076"/>
        <pc:sldMkLst>
          <pc:docMk/>
          <pc:sldMk cId="3757024569" sldId="260"/>
        </pc:sldMkLst>
        <pc:spChg chg="del">
          <ac:chgData name="Cody Smith" userId="S::s171836@students.aie.edu.au::8964b15a-1c89-4199-b888-555a84e3a8d4" providerId="AD" clId="Web-{655DD3FC-8799-4E2B-BF59-70C6727991D4}" dt="2021-10-18T23:27:38.095" v="81"/>
          <ac:spMkLst>
            <pc:docMk/>
            <pc:sldMk cId="3757024569" sldId="260"/>
            <ac:spMk id="2" creationId="{F9986D8E-530E-4CDD-9F22-4EEABFD8E24B}"/>
          </ac:spMkLst>
        </pc:spChg>
        <pc:spChg chg="add del mod">
          <ac:chgData name="Cody Smith" userId="S::s171836@students.aie.edu.au::8964b15a-1c89-4199-b888-555a84e3a8d4" providerId="AD" clId="Web-{655DD3FC-8799-4E2B-BF59-70C6727991D4}" dt="2021-10-18T23:27:41.970" v="84"/>
          <ac:spMkLst>
            <pc:docMk/>
            <pc:sldMk cId="3757024569" sldId="260"/>
            <ac:spMk id="6" creationId="{C3A4A050-516A-4B07-B4EC-2B115F06FBBF}"/>
          </ac:spMkLst>
        </pc:spChg>
        <pc:picChg chg="add mod">
          <ac:chgData name="Cody Smith" userId="S::s171836@students.aie.edu.au::8964b15a-1c89-4199-b888-555a84e3a8d4" providerId="AD" clId="Web-{655DD3FC-8799-4E2B-BF59-70C6727991D4}" dt="2021-10-18T23:28:12.643" v="98" actId="688"/>
          <ac:picMkLst>
            <pc:docMk/>
            <pc:sldMk cId="3757024569" sldId="260"/>
            <ac:picMk id="3" creationId="{FD3DF76E-035B-4727-B3AA-30CF919B0673}"/>
          </ac:picMkLst>
        </pc:picChg>
        <pc:picChg chg="add mod">
          <ac:chgData name="Cody Smith" userId="S::s171836@students.aie.edu.au::8964b15a-1c89-4199-b888-555a84e3a8d4" providerId="AD" clId="Web-{655DD3FC-8799-4E2B-BF59-70C6727991D4}" dt="2021-10-18T23:28:16.034" v="100" actId="1076"/>
          <ac:picMkLst>
            <pc:docMk/>
            <pc:sldMk cId="3757024569" sldId="260"/>
            <ac:picMk id="7" creationId="{8D6B2B36-B2F8-4FD6-A47E-D54BF1C1A4B0}"/>
          </ac:picMkLst>
        </pc:picChg>
        <pc:picChg chg="mod">
          <ac:chgData name="Cody Smith" userId="S::s171836@students.aie.edu.au::8964b15a-1c89-4199-b888-555a84e3a8d4" providerId="AD" clId="Web-{655DD3FC-8799-4E2B-BF59-70C6727991D4}" dt="2021-10-18T23:28:02.846" v="95" actId="1076"/>
          <ac:picMkLst>
            <pc:docMk/>
            <pc:sldMk cId="3757024569" sldId="260"/>
            <ac:picMk id="13" creationId="{31EE94D2-1D98-463E-92FA-18F93222AFC0}"/>
          </ac:picMkLst>
        </pc:picChg>
      </pc:sldChg>
      <pc:sldChg chg="addSp delSp modSp">
        <pc:chgData name="Cody Smith" userId="S::s171836@students.aie.edu.au::8964b15a-1c89-4199-b888-555a84e3a8d4" providerId="AD" clId="Web-{655DD3FC-8799-4E2B-BF59-70C6727991D4}" dt="2021-10-18T23:32:33.991" v="159" actId="1076"/>
        <pc:sldMkLst>
          <pc:docMk/>
          <pc:sldMk cId="3326585847" sldId="262"/>
        </pc:sldMkLst>
        <pc:spChg chg="del">
          <ac:chgData name="Cody Smith" userId="S::s171836@students.aie.edu.au::8964b15a-1c89-4199-b888-555a84e3a8d4" providerId="AD" clId="Web-{655DD3FC-8799-4E2B-BF59-70C6727991D4}" dt="2021-10-18T23:31:52.693" v="143"/>
          <ac:spMkLst>
            <pc:docMk/>
            <pc:sldMk cId="3326585847" sldId="262"/>
            <ac:spMk id="7" creationId="{F3B34FDE-B745-40F9-8B15-E1F2533CBE83}"/>
          </ac:spMkLst>
        </pc:spChg>
        <pc:spChg chg="del">
          <ac:chgData name="Cody Smith" userId="S::s171836@students.aie.edu.au::8964b15a-1c89-4199-b888-555a84e3a8d4" providerId="AD" clId="Web-{655DD3FC-8799-4E2B-BF59-70C6727991D4}" dt="2021-10-18T23:31:50.818" v="142"/>
          <ac:spMkLst>
            <pc:docMk/>
            <pc:sldMk cId="3326585847" sldId="262"/>
            <ac:spMk id="10" creationId="{08E5196D-C243-4E17-A72E-3F12AD62518F}"/>
          </ac:spMkLst>
        </pc:spChg>
        <pc:spChg chg="del mod">
          <ac:chgData name="Cody Smith" userId="S::s171836@students.aie.edu.au::8964b15a-1c89-4199-b888-555a84e3a8d4" providerId="AD" clId="Web-{655DD3FC-8799-4E2B-BF59-70C6727991D4}" dt="2021-10-18T23:32:33.944" v="158"/>
          <ac:spMkLst>
            <pc:docMk/>
            <pc:sldMk cId="3326585847" sldId="262"/>
            <ac:spMk id="16" creationId="{88C19850-CCE5-4C00-BB31-9F7FC6232F93}"/>
          </ac:spMkLst>
        </pc:spChg>
        <pc:picChg chg="add del mod">
          <ac:chgData name="Cody Smith" userId="S::s171836@students.aie.edu.au::8964b15a-1c89-4199-b888-555a84e3a8d4" providerId="AD" clId="Web-{655DD3FC-8799-4E2B-BF59-70C6727991D4}" dt="2021-10-18T23:32:05.912" v="146"/>
          <ac:picMkLst>
            <pc:docMk/>
            <pc:sldMk cId="3326585847" sldId="262"/>
            <ac:picMk id="2" creationId="{E125E602-B4D6-477B-BA51-F8991E7CBC4F}"/>
          </ac:picMkLst>
        </pc:picChg>
        <pc:picChg chg="mod">
          <ac:chgData name="Cody Smith" userId="S::s171836@students.aie.edu.au::8964b15a-1c89-4199-b888-555a84e3a8d4" providerId="AD" clId="Web-{655DD3FC-8799-4E2B-BF59-70C6727991D4}" dt="2021-10-18T23:32:28.600" v="155" actId="1076"/>
          <ac:picMkLst>
            <pc:docMk/>
            <pc:sldMk cId="3326585847" sldId="262"/>
            <ac:picMk id="6" creationId="{09624332-5382-4916-92FA-C49BFBCBBA04}"/>
          </ac:picMkLst>
        </pc:picChg>
        <pc:picChg chg="add mod">
          <ac:chgData name="Cody Smith" userId="S::s171836@students.aie.edu.au::8964b15a-1c89-4199-b888-555a84e3a8d4" providerId="AD" clId="Web-{655DD3FC-8799-4E2B-BF59-70C6727991D4}" dt="2021-10-18T23:32:17.256" v="149" actId="14100"/>
          <ac:picMkLst>
            <pc:docMk/>
            <pc:sldMk cId="3326585847" sldId="262"/>
            <ac:picMk id="8" creationId="{9746939B-A337-46CB-87F6-CB3A1C0CBE17}"/>
          </ac:picMkLst>
        </pc:picChg>
        <pc:picChg chg="add mod">
          <ac:chgData name="Cody Smith" userId="S::s171836@students.aie.edu.au::8964b15a-1c89-4199-b888-555a84e3a8d4" providerId="AD" clId="Web-{655DD3FC-8799-4E2B-BF59-70C6727991D4}" dt="2021-10-18T23:32:20.553" v="151" actId="1076"/>
          <ac:picMkLst>
            <pc:docMk/>
            <pc:sldMk cId="3326585847" sldId="262"/>
            <ac:picMk id="9" creationId="{F002EC81-D2CB-4092-B8F8-62453BE790C5}"/>
          </ac:picMkLst>
        </pc:picChg>
        <pc:picChg chg="mod">
          <ac:chgData name="Cody Smith" userId="S::s171836@students.aie.edu.au::8964b15a-1c89-4199-b888-555a84e3a8d4" providerId="AD" clId="Web-{655DD3FC-8799-4E2B-BF59-70C6727991D4}" dt="2021-10-18T23:32:33.991" v="159" actId="1076"/>
          <ac:picMkLst>
            <pc:docMk/>
            <pc:sldMk cId="3326585847" sldId="262"/>
            <ac:picMk id="23" creationId="{E9C28965-55BB-421A-B4CE-E36E0C24A2A9}"/>
          </ac:picMkLst>
        </pc:picChg>
        <pc:picChg chg="mod">
          <ac:chgData name="Cody Smith" userId="S::s171836@students.aie.edu.au::8964b15a-1c89-4199-b888-555a84e3a8d4" providerId="AD" clId="Web-{655DD3FC-8799-4E2B-BF59-70C6727991D4}" dt="2021-10-18T23:32:22.194" v="152" actId="1076"/>
          <ac:picMkLst>
            <pc:docMk/>
            <pc:sldMk cId="3326585847" sldId="262"/>
            <ac:picMk id="25" creationId="{FBD64BBD-98F1-43E6-B462-F04C9E5D3AD0}"/>
          </ac:picMkLst>
        </pc:picChg>
        <pc:cxnChg chg="del mod">
          <ac:chgData name="Cody Smith" userId="S::s171836@students.aie.edu.au::8964b15a-1c89-4199-b888-555a84e3a8d4" providerId="AD" clId="Web-{655DD3FC-8799-4E2B-BF59-70C6727991D4}" dt="2021-10-18T23:32:27.413" v="154"/>
          <ac:cxnSpMkLst>
            <pc:docMk/>
            <pc:sldMk cId="3326585847" sldId="262"/>
            <ac:cxnSpMk id="18" creationId="{4B489AAB-5A47-4552-929B-D3CE69F98741}"/>
          </ac:cxnSpMkLst>
        </pc:cxnChg>
      </pc:sldChg>
      <pc:sldChg chg="delSp modSp del">
        <pc:chgData name="Cody Smith" userId="S::s171836@students.aie.edu.au::8964b15a-1c89-4199-b888-555a84e3a8d4" providerId="AD" clId="Web-{655DD3FC-8799-4E2B-BF59-70C6727991D4}" dt="2021-10-18T23:05:24.697" v="21"/>
        <pc:sldMkLst>
          <pc:docMk/>
          <pc:sldMk cId="3347596823" sldId="263"/>
        </pc:sldMkLst>
        <pc:spChg chg="mod">
          <ac:chgData name="Cody Smith" userId="S::s171836@students.aie.edu.au::8964b15a-1c89-4199-b888-555a84e3a8d4" providerId="AD" clId="Web-{655DD3FC-8799-4E2B-BF59-70C6727991D4}" dt="2021-10-18T23:05:04.885" v="8" actId="20577"/>
          <ac:spMkLst>
            <pc:docMk/>
            <pc:sldMk cId="3347596823" sldId="263"/>
            <ac:spMk id="7" creationId="{F3B34FDE-B745-40F9-8B15-E1F2533CBE83}"/>
          </ac:spMkLst>
        </pc:spChg>
        <pc:picChg chg="del">
          <ac:chgData name="Cody Smith" userId="S::s171836@students.aie.edu.au::8964b15a-1c89-4199-b888-555a84e3a8d4" providerId="AD" clId="Web-{655DD3FC-8799-4E2B-BF59-70C6727991D4}" dt="2021-10-18T23:05:08.885" v="9"/>
          <ac:picMkLst>
            <pc:docMk/>
            <pc:sldMk cId="3347596823" sldId="263"/>
            <ac:picMk id="6" creationId="{8A83B284-7F13-4441-8F6A-FDBB3FF46E62}"/>
          </ac:picMkLst>
        </pc:picChg>
        <pc:picChg chg="del">
          <ac:chgData name="Cody Smith" userId="S::s171836@students.aie.edu.au::8964b15a-1c89-4199-b888-555a84e3a8d4" providerId="AD" clId="Web-{655DD3FC-8799-4E2B-BF59-70C6727991D4}" dt="2021-10-18T23:05:08.900" v="12"/>
          <ac:picMkLst>
            <pc:docMk/>
            <pc:sldMk cId="3347596823" sldId="263"/>
            <ac:picMk id="25" creationId="{C2E43557-BE08-433F-8F9E-304F325FEFFB}"/>
          </ac:picMkLst>
        </pc:picChg>
        <pc:picChg chg="del">
          <ac:chgData name="Cody Smith" userId="S::s171836@students.aie.edu.au::8964b15a-1c89-4199-b888-555a84e3a8d4" providerId="AD" clId="Web-{655DD3FC-8799-4E2B-BF59-70C6727991D4}" dt="2021-10-18T23:05:08.900" v="11"/>
          <ac:picMkLst>
            <pc:docMk/>
            <pc:sldMk cId="3347596823" sldId="263"/>
            <ac:picMk id="28" creationId="{73F55E7C-7EEF-4B05-AEB7-52A368BDD213}"/>
          </ac:picMkLst>
        </pc:picChg>
        <pc:picChg chg="del">
          <ac:chgData name="Cody Smith" userId="S::s171836@students.aie.edu.au::8964b15a-1c89-4199-b888-555a84e3a8d4" providerId="AD" clId="Web-{655DD3FC-8799-4E2B-BF59-70C6727991D4}" dt="2021-10-18T23:05:08.885" v="10"/>
          <ac:picMkLst>
            <pc:docMk/>
            <pc:sldMk cId="3347596823" sldId="263"/>
            <ac:picMk id="31" creationId="{9C44090E-A159-49D8-876A-9E736C519C17}"/>
          </ac:picMkLst>
        </pc:picChg>
      </pc:sldChg>
      <pc:sldChg chg="addSp delSp modSp">
        <pc:chgData name="Cody Smith" userId="S::s171836@students.aie.edu.au::8964b15a-1c89-4199-b888-555a84e3a8d4" providerId="AD" clId="Web-{655DD3FC-8799-4E2B-BF59-70C6727991D4}" dt="2021-10-18T23:31:19.021" v="135" actId="688"/>
        <pc:sldMkLst>
          <pc:docMk/>
          <pc:sldMk cId="135624224" sldId="264"/>
        </pc:sldMkLst>
        <pc:spChg chg="mod">
          <ac:chgData name="Cody Smith" userId="S::s171836@students.aie.edu.au::8964b15a-1c89-4199-b888-555a84e3a8d4" providerId="AD" clId="Web-{655DD3FC-8799-4E2B-BF59-70C6727991D4}" dt="2021-10-18T23:31:12.115" v="131" actId="1076"/>
          <ac:spMkLst>
            <pc:docMk/>
            <pc:sldMk cId="135624224" sldId="264"/>
            <ac:spMk id="5" creationId="{DFA55DFB-4764-41D0-BF5E-ED565C6A96EC}"/>
          </ac:spMkLst>
        </pc:spChg>
        <pc:spChg chg="del">
          <ac:chgData name="Cody Smith" userId="S::s171836@students.aie.edu.au::8964b15a-1c89-4199-b888-555a84e3a8d4" providerId="AD" clId="Web-{655DD3FC-8799-4E2B-BF59-70C6727991D4}" dt="2021-10-18T23:30:37.114" v="118"/>
          <ac:spMkLst>
            <pc:docMk/>
            <pc:sldMk cId="135624224" sldId="264"/>
            <ac:spMk id="7" creationId="{F3B34FDE-B745-40F9-8B15-E1F2533CBE83}"/>
          </ac:spMkLst>
        </pc:spChg>
        <pc:spChg chg="del">
          <ac:chgData name="Cody Smith" userId="S::s171836@students.aie.edu.au::8964b15a-1c89-4199-b888-555a84e3a8d4" providerId="AD" clId="Web-{655DD3FC-8799-4E2B-BF59-70C6727991D4}" dt="2021-10-18T23:30:35.989" v="117"/>
          <ac:spMkLst>
            <pc:docMk/>
            <pc:sldMk cId="135624224" sldId="264"/>
            <ac:spMk id="10" creationId="{08E5196D-C243-4E17-A72E-3F12AD62518F}"/>
          </ac:spMkLst>
        </pc:spChg>
        <pc:spChg chg="mod">
          <ac:chgData name="Cody Smith" userId="S::s171836@students.aie.edu.au::8964b15a-1c89-4199-b888-555a84e3a8d4" providerId="AD" clId="Web-{655DD3FC-8799-4E2B-BF59-70C6727991D4}" dt="2021-10-18T23:20:16.915" v="37" actId="1076"/>
          <ac:spMkLst>
            <pc:docMk/>
            <pc:sldMk cId="135624224" sldId="264"/>
            <ac:spMk id="12" creationId="{8363835B-10F6-49F3-87EC-B66A56D212CF}"/>
          </ac:spMkLst>
        </pc:spChg>
        <pc:spChg chg="mod">
          <ac:chgData name="Cody Smith" userId="S::s171836@students.aie.edu.au::8964b15a-1c89-4199-b888-555a84e3a8d4" providerId="AD" clId="Web-{655DD3FC-8799-4E2B-BF59-70C6727991D4}" dt="2021-10-18T23:31:13.568" v="132" actId="1076"/>
          <ac:spMkLst>
            <pc:docMk/>
            <pc:sldMk cId="135624224" sldId="264"/>
            <ac:spMk id="14" creationId="{72721C7C-C059-4123-B689-D91BC7D63494}"/>
          </ac:spMkLst>
        </pc:spChg>
        <pc:picChg chg="add mod">
          <ac:chgData name="Cody Smith" userId="S::s171836@students.aie.edu.au::8964b15a-1c89-4199-b888-555a84e3a8d4" providerId="AD" clId="Web-{655DD3FC-8799-4E2B-BF59-70C6727991D4}" dt="2021-10-18T23:30:55.552" v="125" actId="1076"/>
          <ac:picMkLst>
            <pc:docMk/>
            <pc:sldMk cId="135624224" sldId="264"/>
            <ac:picMk id="2" creationId="{730FD8E2-C67F-4E2F-B7E7-C95F3009160F}"/>
          </ac:picMkLst>
        </pc:picChg>
        <pc:picChg chg="mod">
          <ac:chgData name="Cody Smith" userId="S::s171836@students.aie.edu.au::8964b15a-1c89-4199-b888-555a84e3a8d4" providerId="AD" clId="Web-{655DD3FC-8799-4E2B-BF59-70C6727991D4}" dt="2021-10-18T23:31:08.271" v="129" actId="1076"/>
          <ac:picMkLst>
            <pc:docMk/>
            <pc:sldMk cId="135624224" sldId="264"/>
            <ac:picMk id="3" creationId="{2C16A0AC-41DC-4739-8EE3-2C9E946D2B11}"/>
          </ac:picMkLst>
        </pc:picChg>
        <pc:picChg chg="mod">
          <ac:chgData name="Cody Smith" userId="S::s171836@students.aie.edu.au::8964b15a-1c89-4199-b888-555a84e3a8d4" providerId="AD" clId="Web-{655DD3FC-8799-4E2B-BF59-70C6727991D4}" dt="2021-10-18T23:31:10.443" v="130" actId="1076"/>
          <ac:picMkLst>
            <pc:docMk/>
            <pc:sldMk cId="135624224" sldId="264"/>
            <ac:picMk id="4" creationId="{BF0D5959-EF36-4790-BCDE-9FA573CCF298}"/>
          </ac:picMkLst>
        </pc:picChg>
        <pc:picChg chg="add mod">
          <ac:chgData name="Cody Smith" userId="S::s171836@students.aie.edu.au::8964b15a-1c89-4199-b888-555a84e3a8d4" providerId="AD" clId="Web-{655DD3FC-8799-4E2B-BF59-70C6727991D4}" dt="2021-10-18T23:31:19.021" v="135" actId="688"/>
          <ac:picMkLst>
            <pc:docMk/>
            <pc:sldMk cId="135624224" sldId="264"/>
            <ac:picMk id="6" creationId="{986C31BE-C82A-4FA6-900A-77AE846366CC}"/>
          </ac:picMkLst>
        </pc:picChg>
      </pc:sldChg>
      <pc:sldChg chg="addSp modSp">
        <pc:chgData name="Cody Smith" userId="S::s171836@students.aie.edu.au::8964b15a-1c89-4199-b888-555a84e3a8d4" providerId="AD" clId="Web-{655DD3FC-8799-4E2B-BF59-70C6727991D4}" dt="2021-10-18T23:05:40.682" v="31" actId="1076"/>
        <pc:sldMkLst>
          <pc:docMk/>
          <pc:sldMk cId="1986854065" sldId="266"/>
        </pc:sldMkLst>
        <pc:picChg chg="add mod">
          <ac:chgData name="Cody Smith" userId="S::s171836@students.aie.edu.au::8964b15a-1c89-4199-b888-555a84e3a8d4" providerId="AD" clId="Web-{655DD3FC-8799-4E2B-BF59-70C6727991D4}" dt="2021-10-18T23:05:39.370" v="30" actId="1076"/>
          <ac:picMkLst>
            <pc:docMk/>
            <pc:sldMk cId="1986854065" sldId="266"/>
            <ac:picMk id="3" creationId="{A3E11B29-D769-4B14-B037-1A20BEDB12DD}"/>
          </ac:picMkLst>
        </pc:picChg>
        <pc:picChg chg="add mod">
          <ac:chgData name="Cody Smith" userId="S::s171836@students.aie.edu.au::8964b15a-1c89-4199-b888-555a84e3a8d4" providerId="AD" clId="Web-{655DD3FC-8799-4E2B-BF59-70C6727991D4}" dt="2021-10-18T23:05:37.541" v="29" actId="1076"/>
          <ac:picMkLst>
            <pc:docMk/>
            <pc:sldMk cId="1986854065" sldId="266"/>
            <ac:picMk id="5" creationId="{60986679-42CA-4B4D-9ECB-AE6039774477}"/>
          </ac:picMkLst>
        </pc:picChg>
        <pc:picChg chg="add mod">
          <ac:chgData name="Cody Smith" userId="S::s171836@students.aie.edu.au::8964b15a-1c89-4199-b888-555a84e3a8d4" providerId="AD" clId="Web-{655DD3FC-8799-4E2B-BF59-70C6727991D4}" dt="2021-10-18T23:05:33.541" v="26" actId="1076"/>
          <ac:picMkLst>
            <pc:docMk/>
            <pc:sldMk cId="1986854065" sldId="266"/>
            <ac:picMk id="12" creationId="{03600D3D-A6E0-4C00-92FA-47DC3E1A8F95}"/>
          </ac:picMkLst>
        </pc:picChg>
        <pc:picChg chg="add mod">
          <ac:chgData name="Cody Smith" userId="S::s171836@students.aie.edu.au::8964b15a-1c89-4199-b888-555a84e3a8d4" providerId="AD" clId="Web-{655DD3FC-8799-4E2B-BF59-70C6727991D4}" dt="2021-10-18T23:05:40.682" v="31" actId="1076"/>
          <ac:picMkLst>
            <pc:docMk/>
            <pc:sldMk cId="1986854065" sldId="266"/>
            <ac:picMk id="14" creationId="{E386F270-41DC-409B-8118-EEAA489026C0}"/>
          </ac:picMkLst>
        </pc:picChg>
      </pc:sldChg>
      <pc:sldChg chg="addSp delSp modSp">
        <pc:chgData name="Cody Smith" userId="S::s171836@students.aie.edu.au::8964b15a-1c89-4199-b888-555a84e3a8d4" providerId="AD" clId="Web-{655DD3FC-8799-4E2B-BF59-70C6727991D4}" dt="2021-10-18T23:26:49.844" v="69"/>
        <pc:sldMkLst>
          <pc:docMk/>
          <pc:sldMk cId="2329870547" sldId="270"/>
        </pc:sldMkLst>
        <pc:spChg chg="del">
          <ac:chgData name="Cody Smith" userId="S::s171836@students.aie.edu.au::8964b15a-1c89-4199-b888-555a84e3a8d4" providerId="AD" clId="Web-{655DD3FC-8799-4E2B-BF59-70C6727991D4}" dt="2021-10-18T23:26:26.266" v="57"/>
          <ac:spMkLst>
            <pc:docMk/>
            <pc:sldMk cId="2329870547" sldId="270"/>
            <ac:spMk id="2" creationId="{3BFAAF23-1D59-4DD7-A6BE-8BF18FB21711}"/>
          </ac:spMkLst>
        </pc:spChg>
        <pc:spChg chg="add del mod">
          <ac:chgData name="Cody Smith" userId="S::s171836@students.aie.edu.au::8964b15a-1c89-4199-b888-555a84e3a8d4" providerId="AD" clId="Web-{655DD3FC-8799-4E2B-BF59-70C6727991D4}" dt="2021-10-18T23:26:37.344" v="59"/>
          <ac:spMkLst>
            <pc:docMk/>
            <pc:sldMk cId="2329870547" sldId="270"/>
            <ac:spMk id="5" creationId="{FA5EDEFB-772C-468E-8723-F54004B455F9}"/>
          </ac:spMkLst>
        </pc:spChg>
        <pc:picChg chg="add mod">
          <ac:chgData name="Cody Smith" userId="S::s171836@students.aie.edu.au::8964b15a-1c89-4199-b888-555a84e3a8d4" providerId="AD" clId="Web-{655DD3FC-8799-4E2B-BF59-70C6727991D4}" dt="2021-10-18T23:26:42.250" v="65" actId="1076"/>
          <ac:picMkLst>
            <pc:docMk/>
            <pc:sldMk cId="2329870547" sldId="270"/>
            <ac:picMk id="6" creationId="{61D619B5-208B-459D-A24A-75846B210310}"/>
          </ac:picMkLst>
        </pc:picChg>
        <pc:picChg chg="mod ord">
          <ac:chgData name="Cody Smith" userId="S::s171836@students.aie.edu.au::8964b15a-1c89-4199-b888-555a84e3a8d4" providerId="AD" clId="Web-{655DD3FC-8799-4E2B-BF59-70C6727991D4}" dt="2021-10-18T23:26:49.844" v="69"/>
          <ac:picMkLst>
            <pc:docMk/>
            <pc:sldMk cId="2329870547" sldId="270"/>
            <ac:picMk id="11" creationId="{770DD136-CE64-445D-A875-E23A498D5245}"/>
          </ac:picMkLst>
        </pc:picChg>
      </pc:sldChg>
      <pc:sldChg chg="addSp delSp modSp">
        <pc:chgData name="Cody Smith" userId="S::s171836@students.aie.edu.au::8964b15a-1c89-4199-b888-555a84e3a8d4" providerId="AD" clId="Web-{655DD3FC-8799-4E2B-BF59-70C6727991D4}" dt="2021-10-18T23:28:55.816" v="116" actId="1076"/>
        <pc:sldMkLst>
          <pc:docMk/>
          <pc:sldMk cId="1296647210" sldId="271"/>
        </pc:sldMkLst>
        <pc:spChg chg="del">
          <ac:chgData name="Cody Smith" userId="S::s171836@students.aie.edu.au::8964b15a-1c89-4199-b888-555a84e3a8d4" providerId="AD" clId="Web-{655DD3FC-8799-4E2B-BF59-70C6727991D4}" dt="2021-10-18T23:28:25.706" v="101"/>
          <ac:spMkLst>
            <pc:docMk/>
            <pc:sldMk cId="1296647210" sldId="271"/>
            <ac:spMk id="2" creationId="{19DF4EE2-3A05-4D3B-9EBB-55272DCDF5AA}"/>
          </ac:spMkLst>
        </pc:spChg>
        <pc:spChg chg="add del mod">
          <ac:chgData name="Cody Smith" userId="S::s171836@students.aie.edu.au::8964b15a-1c89-4199-b888-555a84e3a8d4" providerId="AD" clId="Web-{655DD3FC-8799-4E2B-BF59-70C6727991D4}" dt="2021-10-18T23:28:39.847" v="103"/>
          <ac:spMkLst>
            <pc:docMk/>
            <pc:sldMk cId="1296647210" sldId="271"/>
            <ac:spMk id="10" creationId="{10C82BF4-C411-46C6-B6DE-A6026AECE72E}"/>
          </ac:spMkLst>
        </pc:spChg>
        <pc:picChg chg="mod">
          <ac:chgData name="Cody Smith" userId="S::s171836@students.aie.edu.au::8964b15a-1c89-4199-b888-555a84e3a8d4" providerId="AD" clId="Web-{655DD3FC-8799-4E2B-BF59-70C6727991D4}" dt="2021-10-18T23:28:51.722" v="112" actId="1076"/>
          <ac:picMkLst>
            <pc:docMk/>
            <pc:sldMk cId="1296647210" sldId="271"/>
            <ac:picMk id="5" creationId="{F95D142E-AF00-476A-BF24-CD2FD77FFB59}"/>
          </ac:picMkLst>
        </pc:picChg>
        <pc:picChg chg="mod">
          <ac:chgData name="Cody Smith" userId="S::s171836@students.aie.edu.au::8964b15a-1c89-4199-b888-555a84e3a8d4" providerId="AD" clId="Web-{655DD3FC-8799-4E2B-BF59-70C6727991D4}" dt="2021-10-18T23:28:55.816" v="116" actId="1076"/>
          <ac:picMkLst>
            <pc:docMk/>
            <pc:sldMk cId="1296647210" sldId="271"/>
            <ac:picMk id="7" creationId="{0EEBDE17-4AB9-468A-91EC-D2195650E41A}"/>
          </ac:picMkLst>
        </pc:picChg>
        <pc:picChg chg="mod">
          <ac:chgData name="Cody Smith" userId="S::s171836@students.aie.edu.au::8964b15a-1c89-4199-b888-555a84e3a8d4" providerId="AD" clId="Web-{655DD3FC-8799-4E2B-BF59-70C6727991D4}" dt="2021-10-18T23:28:52.847" v="113" actId="1076"/>
          <ac:picMkLst>
            <pc:docMk/>
            <pc:sldMk cId="1296647210" sldId="271"/>
            <ac:picMk id="8" creationId="{6C2897EC-A3F9-40AB-BCFE-D18140D4D10F}"/>
          </ac:picMkLst>
        </pc:picChg>
        <pc:picChg chg="add mod">
          <ac:chgData name="Cody Smith" userId="S::s171836@students.aie.edu.au::8964b15a-1c89-4199-b888-555a84e3a8d4" providerId="AD" clId="Web-{655DD3FC-8799-4E2B-BF59-70C6727991D4}" dt="2021-10-18T23:28:39.878" v="104" actId="1076"/>
          <ac:picMkLst>
            <pc:docMk/>
            <pc:sldMk cId="1296647210" sldId="271"/>
            <ac:picMk id="11" creationId="{3E0C9DB0-811C-4C78-9A39-6C827B314A3B}"/>
          </ac:picMkLst>
        </pc:picChg>
        <pc:picChg chg="add mod">
          <ac:chgData name="Cody Smith" userId="S::s171836@students.aie.edu.au::8964b15a-1c89-4199-b888-555a84e3a8d4" providerId="AD" clId="Web-{655DD3FC-8799-4E2B-BF59-70C6727991D4}" dt="2021-10-18T23:28:45.894" v="111" actId="1076"/>
          <ac:picMkLst>
            <pc:docMk/>
            <pc:sldMk cId="1296647210" sldId="271"/>
            <ac:picMk id="12" creationId="{F8EC00EF-E0C1-49A9-8CBC-584A0975A074}"/>
          </ac:picMkLst>
        </pc:picChg>
      </pc:sldChg>
      <pc:sldChg chg="addSp delSp modSp">
        <pc:chgData name="Cody Smith" userId="S::s171836@students.aie.edu.au::8964b15a-1c89-4199-b888-555a84e3a8d4" providerId="AD" clId="Web-{655DD3FC-8799-4E2B-BF59-70C6727991D4}" dt="2021-10-18T23:27:26.501" v="79" actId="1076"/>
        <pc:sldMkLst>
          <pc:docMk/>
          <pc:sldMk cId="29375321" sldId="272"/>
        </pc:sldMkLst>
        <pc:spChg chg="del">
          <ac:chgData name="Cody Smith" userId="S::s171836@students.aie.edu.au::8964b15a-1c89-4199-b888-555a84e3a8d4" providerId="AD" clId="Web-{655DD3FC-8799-4E2B-BF59-70C6727991D4}" dt="2021-10-18T23:27:01.860" v="70"/>
          <ac:spMkLst>
            <pc:docMk/>
            <pc:sldMk cId="29375321" sldId="272"/>
            <ac:spMk id="2" creationId="{05FB54C4-880F-4FB0-887C-1689E0DE3FDC}"/>
          </ac:spMkLst>
        </pc:spChg>
        <pc:spChg chg="add del mod">
          <ac:chgData name="Cody Smith" userId="S::s171836@students.aie.edu.au::8964b15a-1c89-4199-b888-555a84e3a8d4" providerId="AD" clId="Web-{655DD3FC-8799-4E2B-BF59-70C6727991D4}" dt="2021-10-18T23:27:11.751" v="72"/>
          <ac:spMkLst>
            <pc:docMk/>
            <pc:sldMk cId="29375321" sldId="272"/>
            <ac:spMk id="4" creationId="{1AEDF103-87FB-41EA-BEA9-94334BA9A5C2}"/>
          </ac:spMkLst>
        </pc:spChg>
        <pc:picChg chg="add mod">
          <ac:chgData name="Cody Smith" userId="S::s171836@students.aie.edu.au::8964b15a-1c89-4199-b888-555a84e3a8d4" providerId="AD" clId="Web-{655DD3FC-8799-4E2B-BF59-70C6727991D4}" dt="2021-10-18T23:27:26.501" v="79" actId="1076"/>
          <ac:picMkLst>
            <pc:docMk/>
            <pc:sldMk cId="29375321" sldId="272"/>
            <ac:picMk id="6" creationId="{4936196B-914D-4746-8E95-1B1BC994CEB8}"/>
          </ac:picMkLst>
        </pc:picChg>
      </pc:sldChg>
      <pc:sldChg chg="addSp delSp modSp add del">
        <pc:chgData name="Cody Smith" userId="S::s171836@students.aie.edu.au::8964b15a-1c89-4199-b888-555a84e3a8d4" providerId="AD" clId="Web-{655DD3FC-8799-4E2B-BF59-70C6727991D4}" dt="2021-10-18T23:26:20.609" v="56" actId="1076"/>
        <pc:sldMkLst>
          <pc:docMk/>
          <pc:sldMk cId="4005118553" sldId="274"/>
        </pc:sldMkLst>
        <pc:spChg chg="del">
          <ac:chgData name="Cody Smith" userId="S::s171836@students.aie.edu.au::8964b15a-1c89-4199-b888-555a84e3a8d4" providerId="AD" clId="Web-{655DD3FC-8799-4E2B-BF59-70C6727991D4}" dt="2021-10-18T23:25:49.531" v="44"/>
          <ac:spMkLst>
            <pc:docMk/>
            <pc:sldMk cId="4005118553" sldId="274"/>
            <ac:spMk id="2" creationId="{B1C4BA53-66B6-409E-AA78-B61A040A6EA5}"/>
          </ac:spMkLst>
        </pc:spChg>
        <pc:spChg chg="add del">
          <ac:chgData name="Cody Smith" userId="S::s171836@students.aie.edu.au::8964b15a-1c89-4199-b888-555a84e3a8d4" providerId="AD" clId="Web-{655DD3FC-8799-4E2B-BF59-70C6727991D4}" dt="2021-10-18T23:26:17.750" v="50"/>
          <ac:spMkLst>
            <pc:docMk/>
            <pc:sldMk cId="4005118553" sldId="274"/>
            <ac:spMk id="3" creationId="{45A8333F-D324-4A77-A813-DC20B82AEE30}"/>
          </ac:spMkLst>
        </pc:spChg>
        <pc:spChg chg="add del mod">
          <ac:chgData name="Cody Smith" userId="S::s171836@students.aie.edu.au::8964b15a-1c89-4199-b888-555a84e3a8d4" providerId="AD" clId="Web-{655DD3FC-8799-4E2B-BF59-70C6727991D4}" dt="2021-10-18T23:26:09.594" v="49"/>
          <ac:spMkLst>
            <pc:docMk/>
            <pc:sldMk cId="4005118553" sldId="274"/>
            <ac:spMk id="5" creationId="{426172A2-06B2-413E-A174-3C888B596251}"/>
          </ac:spMkLst>
        </pc:spChg>
        <pc:picChg chg="add del mod ord">
          <ac:chgData name="Cody Smith" userId="S::s171836@students.aie.edu.au::8964b15a-1c89-4199-b888-555a84e3a8d4" providerId="AD" clId="Web-{655DD3FC-8799-4E2B-BF59-70C6727991D4}" dt="2021-10-18T23:25:57.281" v="46"/>
          <ac:picMkLst>
            <pc:docMk/>
            <pc:sldMk cId="4005118553" sldId="274"/>
            <ac:picMk id="6" creationId="{F35C9641-463E-4F79-9FEC-831AF654B1A9}"/>
          </ac:picMkLst>
        </pc:picChg>
        <pc:picChg chg="add del mod ord">
          <ac:chgData name="Cody Smith" userId="S::s171836@students.aie.edu.au::8964b15a-1c89-4199-b888-555a84e3a8d4" providerId="AD" clId="Web-{655DD3FC-8799-4E2B-BF59-70C6727991D4}" dt="2021-10-18T23:26:05.125" v="48"/>
          <ac:picMkLst>
            <pc:docMk/>
            <pc:sldMk cId="4005118553" sldId="274"/>
            <ac:picMk id="7" creationId="{81EC1905-4261-4147-8239-62AD1F0B67B1}"/>
          </ac:picMkLst>
        </pc:picChg>
        <pc:picChg chg="add mod ord">
          <ac:chgData name="Cody Smith" userId="S::s171836@students.aie.edu.au::8964b15a-1c89-4199-b888-555a84e3a8d4" providerId="AD" clId="Web-{655DD3FC-8799-4E2B-BF59-70C6727991D4}" dt="2021-10-18T23:26:20.609" v="56" actId="1076"/>
          <ac:picMkLst>
            <pc:docMk/>
            <pc:sldMk cId="4005118553" sldId="274"/>
            <ac:picMk id="8" creationId="{4AD4884F-E35D-414F-9AAD-25B24D47B4DF}"/>
          </ac:picMkLst>
        </pc:picChg>
      </pc:sldChg>
    </pc:docChg>
  </pc:docChgLst>
  <pc:docChgLst>
    <pc:chgData name="Cody Smith" userId="S::s171836@students.aie.edu.au::8964b15a-1c89-4199-b888-555a84e3a8d4" providerId="AD" clId="Web-{B76E114F-F9EF-41CC-8478-087894FCBA64}"/>
    <pc:docChg chg="modSld">
      <pc:chgData name="Cody Smith" userId="S::s171836@students.aie.edu.au::8964b15a-1c89-4199-b888-555a84e3a8d4" providerId="AD" clId="Web-{B76E114F-F9EF-41CC-8478-087894FCBA64}" dt="2021-10-18T05:53:16.066" v="220" actId="1076"/>
      <pc:docMkLst>
        <pc:docMk/>
      </pc:docMkLst>
      <pc:sldChg chg="addSp delSp modSp delCm">
        <pc:chgData name="Cody Smith" userId="S::s171836@students.aie.edu.au::8964b15a-1c89-4199-b888-555a84e3a8d4" providerId="AD" clId="Web-{B76E114F-F9EF-41CC-8478-087894FCBA64}" dt="2021-10-18T05:42:38.444" v="149" actId="1076"/>
        <pc:sldMkLst>
          <pc:docMk/>
          <pc:sldMk cId="1040519153" sldId="258"/>
        </pc:sldMkLst>
        <pc:spChg chg="del mod">
          <ac:chgData name="Cody Smith" userId="S::s171836@students.aie.edu.au::8964b15a-1c89-4199-b888-555a84e3a8d4" providerId="AD" clId="Web-{B76E114F-F9EF-41CC-8478-087894FCBA64}" dt="2021-10-18T05:16:53.724" v="83"/>
          <ac:spMkLst>
            <pc:docMk/>
            <pc:sldMk cId="1040519153" sldId="258"/>
            <ac:spMk id="2" creationId="{07275033-AC9C-482A-9FBC-2E8E164FA7C8}"/>
          </ac:spMkLst>
        </pc:spChg>
        <pc:spChg chg="del mod">
          <ac:chgData name="Cody Smith" userId="S::s171836@students.aie.edu.au::8964b15a-1c89-4199-b888-555a84e3a8d4" providerId="AD" clId="Web-{B76E114F-F9EF-41CC-8478-087894FCBA64}" dt="2021-10-18T05:16:53.864" v="84"/>
          <ac:spMkLst>
            <pc:docMk/>
            <pc:sldMk cId="1040519153" sldId="258"/>
            <ac:spMk id="4" creationId="{0954C090-5538-457F-B4F5-784D58FEE1EC}"/>
          </ac:spMkLst>
        </pc:spChg>
        <pc:spChg chg="add del mod">
          <ac:chgData name="Cody Smith" userId="S::s171836@students.aie.edu.au::8964b15a-1c89-4199-b888-555a84e3a8d4" providerId="AD" clId="Web-{B76E114F-F9EF-41CC-8478-087894FCBA64}" dt="2021-10-18T05:18:09.055" v="93"/>
          <ac:spMkLst>
            <pc:docMk/>
            <pc:sldMk cId="1040519153" sldId="258"/>
            <ac:spMk id="6" creationId="{C31F0CE9-0E50-4691-AC85-EF7FDA4D53E5}"/>
          </ac:spMkLst>
        </pc:spChg>
        <pc:spChg chg="del">
          <ac:chgData name="Cody Smith" userId="S::s171836@students.aie.edu.au::8964b15a-1c89-4199-b888-555a84e3a8d4" providerId="AD" clId="Web-{B76E114F-F9EF-41CC-8478-087894FCBA64}" dt="2021-10-18T04:52:14.931" v="43"/>
          <ac:spMkLst>
            <pc:docMk/>
            <pc:sldMk cId="1040519153" sldId="258"/>
            <ac:spMk id="13" creationId="{B50BB727-3B50-45B8-839A-379FAEA53876}"/>
          </ac:spMkLst>
        </pc:spChg>
        <pc:spChg chg="del">
          <ac:chgData name="Cody Smith" userId="S::s171836@students.aie.edu.au::8964b15a-1c89-4199-b888-555a84e3a8d4" providerId="AD" clId="Web-{B76E114F-F9EF-41CC-8478-087894FCBA64}" dt="2021-10-18T04:52:10.165" v="42"/>
          <ac:spMkLst>
            <pc:docMk/>
            <pc:sldMk cId="1040519153" sldId="258"/>
            <ac:spMk id="18" creationId="{E36357A4-0397-40E0-9B78-F5365AEC117A}"/>
          </ac:spMkLst>
        </pc:spChg>
        <pc:spChg chg="del">
          <ac:chgData name="Cody Smith" userId="S::s171836@students.aie.edu.au::8964b15a-1c89-4199-b888-555a84e3a8d4" providerId="AD" clId="Web-{B76E114F-F9EF-41CC-8478-087894FCBA64}" dt="2021-10-18T04:52:47.416" v="62"/>
          <ac:spMkLst>
            <pc:docMk/>
            <pc:sldMk cId="1040519153" sldId="258"/>
            <ac:spMk id="23" creationId="{1E640538-B52A-4C35-91C4-ABC20EB2469A}"/>
          </ac:spMkLst>
        </pc:spChg>
        <pc:spChg chg="del mod">
          <ac:chgData name="Cody Smith" userId="S::s171836@students.aie.edu.au::8964b15a-1c89-4199-b888-555a84e3a8d4" providerId="AD" clId="Web-{B76E114F-F9EF-41CC-8478-087894FCBA64}" dt="2021-10-18T04:52:24.884" v="51"/>
          <ac:spMkLst>
            <pc:docMk/>
            <pc:sldMk cId="1040519153" sldId="258"/>
            <ac:spMk id="29" creationId="{BC54D782-D5E2-4BE0-B686-D20964A018E0}"/>
          </ac:spMkLst>
        </pc:spChg>
        <pc:spChg chg="del mod">
          <ac:chgData name="Cody Smith" userId="S::s171836@students.aie.edu.au::8964b15a-1c89-4199-b888-555a84e3a8d4" providerId="AD" clId="Web-{B76E114F-F9EF-41CC-8478-087894FCBA64}" dt="2021-10-18T05:42:03.429" v="139"/>
          <ac:spMkLst>
            <pc:docMk/>
            <pc:sldMk cId="1040519153" sldId="258"/>
            <ac:spMk id="38" creationId="{3D8BB3DA-FCF3-44AB-B11E-2DC65E27B1C7}"/>
          </ac:spMkLst>
        </pc:spChg>
        <pc:spChg chg="del">
          <ac:chgData name="Cody Smith" userId="S::s171836@students.aie.edu.au::8964b15a-1c89-4199-b888-555a84e3a8d4" providerId="AD" clId="Web-{B76E114F-F9EF-41CC-8478-087894FCBA64}" dt="2021-10-18T04:52:17.759" v="46"/>
          <ac:spMkLst>
            <pc:docMk/>
            <pc:sldMk cId="1040519153" sldId="258"/>
            <ac:spMk id="39" creationId="{35605422-20DE-44DA-B272-5B49427585E5}"/>
          </ac:spMkLst>
        </pc:spChg>
        <pc:spChg chg="del">
          <ac:chgData name="Cody Smith" userId="S::s171836@students.aie.edu.au::8964b15a-1c89-4199-b888-555a84e3a8d4" providerId="AD" clId="Web-{B76E114F-F9EF-41CC-8478-087894FCBA64}" dt="2021-10-18T04:52:47.478" v="65"/>
          <ac:spMkLst>
            <pc:docMk/>
            <pc:sldMk cId="1040519153" sldId="258"/>
            <ac:spMk id="95" creationId="{AD41EA23-70A9-41FE-8F36-B23B4CBD0179}"/>
          </ac:spMkLst>
        </pc:spChg>
        <pc:spChg chg="del mod">
          <ac:chgData name="Cody Smith" userId="S::s171836@students.aie.edu.au::8964b15a-1c89-4199-b888-555a84e3a8d4" providerId="AD" clId="Web-{B76E114F-F9EF-41CC-8478-087894FCBA64}" dt="2021-10-18T04:52:34.447" v="57"/>
          <ac:spMkLst>
            <pc:docMk/>
            <pc:sldMk cId="1040519153" sldId="258"/>
            <ac:spMk id="108" creationId="{2A7D6ECD-D30D-4FA5-8D3E-3645455D8215}"/>
          </ac:spMkLst>
        </pc:spChg>
        <pc:picChg chg="add del mod">
          <ac:chgData name="Cody Smith" userId="S::s171836@students.aie.edu.au::8964b15a-1c89-4199-b888-555a84e3a8d4" providerId="AD" clId="Web-{B76E114F-F9EF-41CC-8478-087894FCBA64}" dt="2021-10-18T05:17:51.600" v="87"/>
          <ac:picMkLst>
            <pc:docMk/>
            <pc:sldMk cId="1040519153" sldId="258"/>
            <ac:picMk id="3" creationId="{22A9E1B8-1C4B-4EE3-B140-07485BBE81B8}"/>
          </ac:picMkLst>
        </pc:picChg>
        <pc:picChg chg="add del mod">
          <ac:chgData name="Cody Smith" userId="S::s171836@students.aie.edu.au::8964b15a-1c89-4199-b888-555a84e3a8d4" providerId="AD" clId="Web-{B76E114F-F9EF-41CC-8478-087894FCBA64}" dt="2021-10-18T04:49:45.584" v="8"/>
          <ac:picMkLst>
            <pc:docMk/>
            <pc:sldMk cId="1040519153" sldId="258"/>
            <ac:picMk id="3" creationId="{62D36681-1210-4B91-AB0D-C0416297E89F}"/>
          </ac:picMkLst>
        </pc:picChg>
        <pc:picChg chg="add del mod">
          <ac:chgData name="Cody Smith" userId="S::s171836@students.aie.edu.au::8964b15a-1c89-4199-b888-555a84e3a8d4" providerId="AD" clId="Web-{B76E114F-F9EF-41CC-8478-087894FCBA64}" dt="2021-10-18T04:50:04.912" v="22"/>
          <ac:picMkLst>
            <pc:docMk/>
            <pc:sldMk cId="1040519153" sldId="258"/>
            <ac:picMk id="5" creationId="{B92C2203-436B-49D6-B510-6F8C6FA65EE3}"/>
          </ac:picMkLst>
        </pc:picChg>
        <pc:picChg chg="add del mod ord">
          <ac:chgData name="Cody Smith" userId="S::s171836@students.aie.edu.au::8964b15a-1c89-4199-b888-555a84e3a8d4" providerId="AD" clId="Web-{B76E114F-F9EF-41CC-8478-087894FCBA64}" dt="2021-10-18T04:52:00.399" v="38"/>
          <ac:picMkLst>
            <pc:docMk/>
            <pc:sldMk cId="1040519153" sldId="258"/>
            <ac:picMk id="6" creationId="{73B11DE7-6EBD-45CF-A6D9-EDA56B4AE8DB}"/>
          </ac:picMkLst>
        </pc:picChg>
        <pc:picChg chg="add del mod ord">
          <ac:chgData name="Cody Smith" userId="S::s171836@students.aie.edu.au::8964b15a-1c89-4199-b888-555a84e3a8d4" providerId="AD" clId="Web-{B76E114F-F9EF-41CC-8478-087894FCBA64}" dt="2021-10-18T05:31:53.602" v="110"/>
          <ac:picMkLst>
            <pc:docMk/>
            <pc:sldMk cId="1040519153" sldId="258"/>
            <ac:picMk id="7" creationId="{8482B35A-5372-4ABF-9A3D-F960E96907D8}"/>
          </ac:picMkLst>
        </pc:picChg>
        <pc:picChg chg="add mod">
          <ac:chgData name="Cody Smith" userId="S::s171836@students.aie.edu.au::8964b15a-1c89-4199-b888-555a84e3a8d4" providerId="AD" clId="Web-{B76E114F-F9EF-41CC-8478-087894FCBA64}" dt="2021-10-18T05:42:35.694" v="148" actId="1076"/>
          <ac:picMkLst>
            <pc:docMk/>
            <pc:sldMk cId="1040519153" sldId="258"/>
            <ac:picMk id="8" creationId="{9907A78D-61A6-4D9B-8327-BF66447D6DE9}"/>
          </ac:picMkLst>
        </pc:picChg>
        <pc:picChg chg="add mod">
          <ac:chgData name="Cody Smith" userId="S::s171836@students.aie.edu.au::8964b15a-1c89-4199-b888-555a84e3a8d4" providerId="AD" clId="Web-{B76E114F-F9EF-41CC-8478-087894FCBA64}" dt="2021-10-18T05:42:38.444" v="149" actId="1076"/>
          <ac:picMkLst>
            <pc:docMk/>
            <pc:sldMk cId="1040519153" sldId="258"/>
            <ac:picMk id="9" creationId="{C0C34B5B-8C63-4A15-AB99-5192F1098C77}"/>
          </ac:picMkLst>
        </pc:picChg>
        <pc:picChg chg="add del mod ord">
          <ac:chgData name="Cody Smith" userId="S::s171836@students.aie.edu.au::8964b15a-1c89-4199-b888-555a84e3a8d4" providerId="AD" clId="Web-{B76E114F-F9EF-41CC-8478-087894FCBA64}" dt="2021-10-18T05:42:00.849" v="136"/>
          <ac:picMkLst>
            <pc:docMk/>
            <pc:sldMk cId="1040519153" sldId="258"/>
            <ac:picMk id="10" creationId="{0D1B890F-D6E1-401F-9EF0-1CBD3DBF438E}"/>
          </ac:picMkLst>
        </pc:picChg>
        <pc:picChg chg="add mod">
          <ac:chgData name="Cody Smith" userId="S::s171836@students.aie.edu.au::8964b15a-1c89-4199-b888-555a84e3a8d4" providerId="AD" clId="Web-{B76E114F-F9EF-41CC-8478-087894FCBA64}" dt="2021-10-18T05:42:24.834" v="147" actId="1076"/>
          <ac:picMkLst>
            <pc:docMk/>
            <pc:sldMk cId="1040519153" sldId="258"/>
            <ac:picMk id="11" creationId="{A78981DD-7BE2-47D4-A9F7-B6295CC9F268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3.615" v="14"/>
          <ac:picMkLst>
            <pc:docMk/>
            <pc:sldMk cId="1040519153" sldId="258"/>
            <ac:picMk id="12" creationId="{0FCAB488-26DE-4180-8111-800D9F052D33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3.724" v="15"/>
          <ac:picMkLst>
            <pc:docMk/>
            <pc:sldMk cId="1040519153" sldId="258"/>
            <ac:picMk id="15" creationId="{7CCEA856-DD92-4216-AA9C-6C7B13B59B05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3.803" v="16"/>
          <ac:picMkLst>
            <pc:docMk/>
            <pc:sldMk cId="1040519153" sldId="258"/>
            <ac:picMk id="17" creationId="{6F2286F7-818D-4984-901F-DCDA60D72AAF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0.521" v="10"/>
          <ac:picMkLst>
            <pc:docMk/>
            <pc:sldMk cId="1040519153" sldId="258"/>
            <ac:picMk id="20" creationId="{284988C8-72A4-46F8-9BFB-2C39DF1A655F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47.209" v="9"/>
          <ac:picMkLst>
            <pc:docMk/>
            <pc:sldMk cId="1040519153" sldId="258"/>
            <ac:picMk id="22" creationId="{BD4F6D65-73B2-414A-B6C1-BDB13D1AD5C8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3.521" v="12"/>
          <ac:picMkLst>
            <pc:docMk/>
            <pc:sldMk cId="1040519153" sldId="258"/>
            <ac:picMk id="25" creationId="{362F7247-2DD7-42E9-B059-C1C43938C3FA}"/>
          </ac:picMkLst>
        </pc:picChg>
        <pc:picChg chg="del mod">
          <ac:chgData name="Cody Smith" userId="S::s171836@students.aie.edu.au::8964b15a-1c89-4199-b888-555a84e3a8d4" providerId="AD" clId="Web-{B76E114F-F9EF-41CC-8478-087894FCBA64}" dt="2021-10-18T05:42:01.490" v="137"/>
          <ac:picMkLst>
            <pc:docMk/>
            <pc:sldMk cId="1040519153" sldId="258"/>
            <ac:picMk id="28" creationId="{DB422FE1-05C2-4F8F-9A3B-4F30435EE6F8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3.443" v="11"/>
          <ac:picMkLst>
            <pc:docMk/>
            <pc:sldMk cId="1040519153" sldId="258"/>
            <ac:picMk id="31" creationId="{E05C50DA-A6CE-4056-AC9E-170E8799E684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3.959" v="18"/>
          <ac:picMkLst>
            <pc:docMk/>
            <pc:sldMk cId="1040519153" sldId="258"/>
            <ac:picMk id="33" creationId="{C3246AF3-281B-44B1-8EDC-D097BCFBCF9D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3.912" v="17"/>
          <ac:picMkLst>
            <pc:docMk/>
            <pc:sldMk cId="1040519153" sldId="258"/>
            <ac:picMk id="35" creationId="{5EAB9FBD-C69D-431B-A075-DE100E7B7D75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3.553" v="13"/>
          <ac:picMkLst>
            <pc:docMk/>
            <pc:sldMk cId="1040519153" sldId="258"/>
            <ac:picMk id="87" creationId="{46AB7AAB-D1B7-40D0-92B0-3189FD758358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4:49:54.193" v="19"/>
          <ac:picMkLst>
            <pc:docMk/>
            <pc:sldMk cId="1040519153" sldId="258"/>
            <ac:picMk id="94" creationId="{D9BAFA4A-84EB-4109-9899-07F36FC95BB7}"/>
          </ac:picMkLst>
        </pc:picChg>
        <pc:cxnChg chg="del mod">
          <ac:chgData name="Cody Smith" userId="S::s171836@students.aie.edu.au::8964b15a-1c89-4199-b888-555a84e3a8d4" providerId="AD" clId="Web-{B76E114F-F9EF-41CC-8478-087894FCBA64}" dt="2021-10-18T04:52:34.447" v="59"/>
          <ac:cxnSpMkLst>
            <pc:docMk/>
            <pc:sldMk cId="1040519153" sldId="258"/>
            <ac:cxnSpMk id="41" creationId="{27E75997-060D-4737-A88F-8C1F2D412F94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4:52:34.415" v="55"/>
          <ac:cxnSpMkLst>
            <pc:docMk/>
            <pc:sldMk cId="1040519153" sldId="258"/>
            <ac:cxnSpMk id="43" creationId="{2238B06F-9638-413F-A517-32CF614D6005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4:52:34.415" v="54"/>
          <ac:cxnSpMkLst>
            <pc:docMk/>
            <pc:sldMk cId="1040519153" sldId="258"/>
            <ac:cxnSpMk id="49" creationId="{D9B20353-50DA-4E2D-8B26-DA607871AA3B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5:33:35.338" v="135"/>
          <ac:cxnSpMkLst>
            <pc:docMk/>
            <pc:sldMk cId="1040519153" sldId="258"/>
            <ac:cxnSpMk id="51" creationId="{7C43F00A-D5F6-4EB9-BD8A-51EE2E9351DC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4:52:25.853" v="53"/>
          <ac:cxnSpMkLst>
            <pc:docMk/>
            <pc:sldMk cId="1040519153" sldId="258"/>
            <ac:cxnSpMk id="53" creationId="{B504EE2A-DE19-446B-A632-46EB7B29D409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4:52:34.447" v="58"/>
          <ac:cxnSpMkLst>
            <pc:docMk/>
            <pc:sldMk cId="1040519153" sldId="258"/>
            <ac:cxnSpMk id="57" creationId="{FD6A4542-CB94-4E7D-92CA-117D82315180}"/>
          </ac:cxnSpMkLst>
        </pc:cxnChg>
        <pc:cxnChg chg="del">
          <ac:chgData name="Cody Smith" userId="S::s171836@students.aie.edu.au::8964b15a-1c89-4199-b888-555a84e3a8d4" providerId="AD" clId="Web-{B76E114F-F9EF-41CC-8478-087894FCBA64}" dt="2021-10-18T04:52:22.290" v="47"/>
          <ac:cxnSpMkLst>
            <pc:docMk/>
            <pc:sldMk cId="1040519153" sldId="258"/>
            <ac:cxnSpMk id="61" creationId="{ABA6C4A9-79D2-48E8-935E-73C337EC8D6C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4:52:47.447" v="64"/>
          <ac:cxnSpMkLst>
            <pc:docMk/>
            <pc:sldMk cId="1040519153" sldId="258"/>
            <ac:cxnSpMk id="65" creationId="{506E1061-5CB1-4149-8506-25385583DC6D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5:18:40.773" v="107"/>
          <ac:cxnSpMkLst>
            <pc:docMk/>
            <pc:sldMk cId="1040519153" sldId="258"/>
            <ac:cxnSpMk id="69" creationId="{E1C8FE89-A47D-498C-A505-CB2874E173C7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4:52:25.853" v="52"/>
          <ac:cxnSpMkLst>
            <pc:docMk/>
            <pc:sldMk cId="1040519153" sldId="258"/>
            <ac:cxnSpMk id="90" creationId="{EF9338B8-DC2B-4F36-B919-E410B7A4533D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4:52:47.447" v="63"/>
          <ac:cxnSpMkLst>
            <pc:docMk/>
            <pc:sldMk cId="1040519153" sldId="258"/>
            <ac:cxnSpMk id="101" creationId="{E894141B-3066-48AC-A76D-DD4A5CD6F25C}"/>
          </ac:cxnSpMkLst>
        </pc:cxnChg>
        <pc:cxnChg chg="del mod">
          <ac:chgData name="Cody Smith" userId="S::s171836@students.aie.edu.au::8964b15a-1c89-4199-b888-555a84e3a8d4" providerId="AD" clId="Web-{B76E114F-F9EF-41CC-8478-087894FCBA64}" dt="2021-10-18T04:52:34.447" v="56"/>
          <ac:cxnSpMkLst>
            <pc:docMk/>
            <pc:sldMk cId="1040519153" sldId="258"/>
            <ac:cxnSpMk id="110" creationId="{A1346F75-AEA3-4762-BE4E-2385C4B6C6E0}"/>
          </ac:cxnSpMkLst>
        </pc:cxnChg>
      </pc:sldChg>
      <pc:sldChg chg="delSp">
        <pc:chgData name="Cody Smith" userId="S::s171836@students.aie.edu.au::8964b15a-1c89-4199-b888-555a84e3a8d4" providerId="AD" clId="Web-{B76E114F-F9EF-41CC-8478-087894FCBA64}" dt="2021-10-18T05:49:58.781" v="171"/>
        <pc:sldMkLst>
          <pc:docMk/>
          <pc:sldMk cId="3347596823" sldId="263"/>
        </pc:sldMkLst>
        <pc:picChg chg="del">
          <ac:chgData name="Cody Smith" userId="S::s171836@students.aie.edu.au::8964b15a-1c89-4199-b888-555a84e3a8d4" providerId="AD" clId="Web-{B76E114F-F9EF-41CC-8478-087894FCBA64}" dt="2021-10-18T05:49:58.781" v="167"/>
          <ac:picMkLst>
            <pc:docMk/>
            <pc:sldMk cId="3347596823" sldId="263"/>
            <ac:picMk id="3" creationId="{67406608-95E7-472C-BC80-7C51E8E99434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5:49:58.781" v="171"/>
          <ac:picMkLst>
            <pc:docMk/>
            <pc:sldMk cId="3347596823" sldId="263"/>
            <ac:picMk id="4" creationId="{8A7C3B07-7BD4-4344-90BD-FBEA87A6B73F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5:49:58.781" v="170"/>
          <ac:picMkLst>
            <pc:docMk/>
            <pc:sldMk cId="3347596823" sldId="263"/>
            <ac:picMk id="9" creationId="{B11653F0-F18C-4BAF-B8C9-36833E06F77A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5:49:58.781" v="169"/>
          <ac:picMkLst>
            <pc:docMk/>
            <pc:sldMk cId="3347596823" sldId="263"/>
            <ac:picMk id="13" creationId="{60BDE73D-37AF-4762-B69A-89538888F5A7}"/>
          </ac:picMkLst>
        </pc:picChg>
        <pc:picChg chg="del">
          <ac:chgData name="Cody Smith" userId="S::s171836@students.aie.edu.au::8964b15a-1c89-4199-b888-555a84e3a8d4" providerId="AD" clId="Web-{B76E114F-F9EF-41CC-8478-087894FCBA64}" dt="2021-10-18T05:49:58.781" v="168"/>
          <ac:picMkLst>
            <pc:docMk/>
            <pc:sldMk cId="3347596823" sldId="263"/>
            <ac:picMk id="23" creationId="{CF6E8C45-2716-4445-87B8-BF7938EAB223}"/>
          </ac:picMkLst>
        </pc:picChg>
      </pc:sldChg>
      <pc:sldChg chg="addSp delSp modSp">
        <pc:chgData name="Cody Smith" userId="S::s171836@students.aie.edu.au::8964b15a-1c89-4199-b888-555a84e3a8d4" providerId="AD" clId="Web-{B76E114F-F9EF-41CC-8478-087894FCBA64}" dt="2021-10-18T05:53:16.066" v="220" actId="1076"/>
        <pc:sldMkLst>
          <pc:docMk/>
          <pc:sldMk cId="293871739" sldId="273"/>
        </pc:sldMkLst>
        <pc:spChg chg="del">
          <ac:chgData name="Cody Smith" userId="S::s171836@students.aie.edu.au::8964b15a-1c89-4199-b888-555a84e3a8d4" providerId="AD" clId="Web-{B76E114F-F9EF-41CC-8478-087894FCBA64}" dt="2021-10-18T05:49:03.811" v="152"/>
          <ac:spMkLst>
            <pc:docMk/>
            <pc:sldMk cId="293871739" sldId="273"/>
            <ac:spMk id="2" creationId="{05FB54C4-880F-4FB0-887C-1689E0DE3FDC}"/>
          </ac:spMkLst>
        </pc:spChg>
        <pc:spChg chg="mod">
          <ac:chgData name="Cody Smith" userId="S::s171836@students.aie.edu.au::8964b15a-1c89-4199-b888-555a84e3a8d4" providerId="AD" clId="Web-{B76E114F-F9EF-41CC-8478-087894FCBA64}" dt="2021-10-18T05:50:21.250" v="188" actId="1076"/>
          <ac:spMkLst>
            <pc:docMk/>
            <pc:sldMk cId="293871739" sldId="273"/>
            <ac:spMk id="7" creationId="{A9B215D8-E60C-41A7-958F-B2B45E8A2B7A}"/>
          </ac:spMkLst>
        </pc:spChg>
        <pc:spChg chg="add del mod">
          <ac:chgData name="Cody Smith" userId="S::s171836@students.aie.edu.au::8964b15a-1c89-4199-b888-555a84e3a8d4" providerId="AD" clId="Web-{B76E114F-F9EF-41CC-8478-087894FCBA64}" dt="2021-10-18T05:49:13.733" v="158"/>
          <ac:spMkLst>
            <pc:docMk/>
            <pc:sldMk cId="293871739" sldId="273"/>
            <ac:spMk id="9" creationId="{72451340-720B-42AD-A66F-C194136A6E05}"/>
          </ac:spMkLst>
        </pc:spChg>
        <pc:spChg chg="mod">
          <ac:chgData name="Cody Smith" userId="S::s171836@students.aie.edu.au::8964b15a-1c89-4199-b888-555a84e3a8d4" providerId="AD" clId="Web-{B76E114F-F9EF-41CC-8478-087894FCBA64}" dt="2021-10-18T05:50:35.500" v="194" actId="1076"/>
          <ac:spMkLst>
            <pc:docMk/>
            <pc:sldMk cId="293871739" sldId="273"/>
            <ac:spMk id="28" creationId="{59BCCD8C-D5EF-4193-80D8-6F24FF9035FF}"/>
          </ac:spMkLst>
        </pc:spChg>
        <pc:picChg chg="add mod">
          <ac:chgData name="Cody Smith" userId="S::s171836@students.aie.edu.au::8964b15a-1c89-4199-b888-555a84e3a8d4" providerId="AD" clId="Web-{B76E114F-F9EF-41CC-8478-087894FCBA64}" dt="2021-10-18T05:49:50.671" v="166" actId="1076"/>
          <ac:picMkLst>
            <pc:docMk/>
            <pc:sldMk cId="293871739" sldId="273"/>
            <ac:picMk id="3" creationId="{DB7784F8-5084-4CFE-9BE7-051562043932}"/>
          </ac:picMkLst>
        </pc:picChg>
        <pc:picChg chg="mod">
          <ac:chgData name="Cody Smith" userId="S::s171836@students.aie.edu.au::8964b15a-1c89-4199-b888-555a84e3a8d4" providerId="AD" clId="Web-{B76E114F-F9EF-41CC-8478-087894FCBA64}" dt="2021-10-18T05:50:20.156" v="187" actId="1076"/>
          <ac:picMkLst>
            <pc:docMk/>
            <pc:sldMk cId="293871739" sldId="273"/>
            <ac:picMk id="4" creationId="{C270F51F-1C39-49F3-8F26-EDBDA223FCD1}"/>
          </ac:picMkLst>
        </pc:picChg>
        <pc:picChg chg="mod">
          <ac:chgData name="Cody Smith" userId="S::s171836@students.aie.edu.au::8964b15a-1c89-4199-b888-555a84e3a8d4" providerId="AD" clId="Web-{B76E114F-F9EF-41CC-8478-087894FCBA64}" dt="2021-10-18T05:51:25.876" v="211" actId="1076"/>
          <ac:picMkLst>
            <pc:docMk/>
            <pc:sldMk cId="293871739" sldId="273"/>
            <ac:picMk id="6" creationId="{3BF409F4-CD85-4C84-B61B-7F607A171FC0}"/>
          </ac:picMkLst>
        </pc:picChg>
        <pc:picChg chg="mod">
          <ac:chgData name="Cody Smith" userId="S::s171836@students.aie.edu.au::8964b15a-1c89-4199-b888-555a84e3a8d4" providerId="AD" clId="Web-{B76E114F-F9EF-41CC-8478-087894FCBA64}" dt="2021-10-18T05:51:22.517" v="210" actId="1076"/>
          <ac:picMkLst>
            <pc:docMk/>
            <pc:sldMk cId="293871739" sldId="273"/>
            <ac:picMk id="8" creationId="{BE202938-1A2D-4C6E-9FD0-A51337FDA5A2}"/>
          </ac:picMkLst>
        </pc:picChg>
        <pc:picChg chg="add mod">
          <ac:chgData name="Cody Smith" userId="S::s171836@students.aie.edu.au::8964b15a-1c89-4199-b888-555a84e3a8d4" providerId="AD" clId="Web-{B76E114F-F9EF-41CC-8478-087894FCBA64}" dt="2021-10-18T05:50:39.766" v="198" actId="1076"/>
          <ac:picMkLst>
            <pc:docMk/>
            <pc:sldMk cId="293871739" sldId="273"/>
            <ac:picMk id="11" creationId="{EB7ED751-15F6-4061-8239-1F66096E84F7}"/>
          </ac:picMkLst>
        </pc:picChg>
        <pc:picChg chg="add mod">
          <ac:chgData name="Cody Smith" userId="S::s171836@students.aie.edu.au::8964b15a-1c89-4199-b888-555a84e3a8d4" providerId="AD" clId="Web-{B76E114F-F9EF-41CC-8478-087894FCBA64}" dt="2021-10-18T05:53:16.066" v="220" actId="1076"/>
          <ac:picMkLst>
            <pc:docMk/>
            <pc:sldMk cId="293871739" sldId="273"/>
            <ac:picMk id="13" creationId="{40CEC2C6-D155-4385-902D-AF0C1C34065D}"/>
          </ac:picMkLst>
        </pc:picChg>
        <pc:picChg chg="add mod ord modCrop">
          <ac:chgData name="Cody Smith" userId="S::s171836@students.aie.edu.au::8964b15a-1c89-4199-b888-555a84e3a8d4" providerId="AD" clId="Web-{B76E114F-F9EF-41CC-8478-087894FCBA64}" dt="2021-10-18T05:53:15.660" v="218"/>
          <ac:picMkLst>
            <pc:docMk/>
            <pc:sldMk cId="293871739" sldId="273"/>
            <ac:picMk id="15" creationId="{0FE92ACD-C213-4199-B45B-4E0E29112DEF}"/>
          </ac:picMkLst>
        </pc:picChg>
        <pc:picChg chg="mod">
          <ac:chgData name="Cody Smith" userId="S::s171836@students.aie.edu.au::8964b15a-1c89-4199-b888-555a84e3a8d4" providerId="AD" clId="Web-{B76E114F-F9EF-41CC-8478-087894FCBA64}" dt="2021-10-18T05:49:17.561" v="159" actId="1076"/>
          <ac:picMkLst>
            <pc:docMk/>
            <pc:sldMk cId="293871739" sldId="273"/>
            <ac:picMk id="16" creationId="{080C68DF-E3C4-41BA-A91A-F3055F50318B}"/>
          </ac:picMkLst>
        </pc:picChg>
        <pc:picChg chg="add mod">
          <ac:chgData name="Cody Smith" userId="S::s171836@students.aie.edu.au::8964b15a-1c89-4199-b888-555a84e3a8d4" providerId="AD" clId="Web-{B76E114F-F9EF-41CC-8478-087894FCBA64}" dt="2021-10-18T05:51:27.268" v="212" actId="1076"/>
          <ac:picMkLst>
            <pc:docMk/>
            <pc:sldMk cId="293871739" sldId="273"/>
            <ac:picMk id="17" creationId="{7D4801F4-F8EA-4467-A10F-388E70A88379}"/>
          </ac:picMkLst>
        </pc:picChg>
        <pc:picChg chg="mod">
          <ac:chgData name="Cody Smith" userId="S::s171836@students.aie.edu.au::8964b15a-1c89-4199-b888-555a84e3a8d4" providerId="AD" clId="Web-{B76E114F-F9EF-41CC-8478-087894FCBA64}" dt="2021-10-18T05:50:33.157" v="193" actId="1076"/>
          <ac:picMkLst>
            <pc:docMk/>
            <pc:sldMk cId="293871739" sldId="273"/>
            <ac:picMk id="20" creationId="{9BA30DBC-14DD-4C65-935D-E06381FC1CC9}"/>
          </ac:picMkLst>
        </pc:picChg>
        <pc:picChg chg="add mod">
          <ac:chgData name="Cody Smith" userId="S::s171836@students.aie.edu.au::8964b15a-1c89-4199-b888-555a84e3a8d4" providerId="AD" clId="Web-{B76E114F-F9EF-41CC-8478-087894FCBA64}" dt="2021-10-18T05:53:15.582" v="216" actId="1076"/>
          <ac:picMkLst>
            <pc:docMk/>
            <pc:sldMk cId="293871739" sldId="273"/>
            <ac:picMk id="21" creationId="{67F5D35A-6C4F-4117-81DA-AD4AF3579382}"/>
          </ac:picMkLst>
        </pc:picChg>
        <pc:picChg chg="add mod">
          <ac:chgData name="Cody Smith" userId="S::s171836@students.aie.edu.au::8964b15a-1c89-4199-b888-555a84e3a8d4" providerId="AD" clId="Web-{B76E114F-F9EF-41CC-8478-087894FCBA64}" dt="2021-10-18T05:53:05.441" v="214" actId="1076"/>
          <ac:picMkLst>
            <pc:docMk/>
            <pc:sldMk cId="293871739" sldId="273"/>
            <ac:picMk id="24" creationId="{30B13432-A7AA-4936-89C7-4B5F37A1FD0B}"/>
          </ac:picMkLst>
        </pc:picChg>
      </pc:sldChg>
    </pc:docChg>
  </pc:docChgLst>
  <pc:docChgLst>
    <pc:chgData name="Cody Smith" userId="S::s171836@students.aie.edu.au::8964b15a-1c89-4199-b888-555a84e3a8d4" providerId="AD" clId="Web-{BD0B6CDE-3377-4950-AD6C-42E923032A4D}"/>
    <pc:docChg chg="modSld">
      <pc:chgData name="Cody Smith" userId="S::s171836@students.aie.edu.au::8964b15a-1c89-4199-b888-555a84e3a8d4" providerId="AD" clId="Web-{BD0B6CDE-3377-4950-AD6C-42E923032A4D}" dt="2021-10-20T05:31:47.586" v="166" actId="14100"/>
      <pc:docMkLst>
        <pc:docMk/>
      </pc:docMkLst>
      <pc:sldChg chg="addSp delSp modSp">
        <pc:chgData name="Cody Smith" userId="S::s171836@students.aie.edu.au::8964b15a-1c89-4199-b888-555a84e3a8d4" providerId="AD" clId="Web-{BD0B6CDE-3377-4950-AD6C-42E923032A4D}" dt="2021-10-20T05:02:07.889" v="23" actId="1076"/>
        <pc:sldMkLst>
          <pc:docMk/>
          <pc:sldMk cId="3271667039" sldId="256"/>
        </pc:sldMkLst>
        <pc:spChg chg="del">
          <ac:chgData name="Cody Smith" userId="S::s171836@students.aie.edu.au::8964b15a-1c89-4199-b888-555a84e3a8d4" providerId="AD" clId="Web-{BD0B6CDE-3377-4950-AD6C-42E923032A4D}" dt="2021-10-20T04:59:37.886" v="1"/>
          <ac:spMkLst>
            <pc:docMk/>
            <pc:sldMk cId="3271667039" sldId="256"/>
            <ac:spMk id="2" creationId="{355E4CEF-63CC-4B0C-9E0D-7517801179C4}"/>
          </ac:spMkLst>
        </pc:spChg>
        <pc:spChg chg="del mod">
          <ac:chgData name="Cody Smith" userId="S::s171836@students.aie.edu.au::8964b15a-1c89-4199-b888-555a84e3a8d4" providerId="AD" clId="Web-{BD0B6CDE-3377-4950-AD6C-42E923032A4D}" dt="2021-10-20T04:59:37.995" v="4"/>
          <ac:spMkLst>
            <pc:docMk/>
            <pc:sldMk cId="3271667039" sldId="256"/>
            <ac:spMk id="5" creationId="{AEACE8B9-33DB-494C-BEB3-471A788F3045}"/>
          </ac:spMkLst>
        </pc:spChg>
        <pc:spChg chg="add del mod">
          <ac:chgData name="Cody Smith" userId="S::s171836@students.aie.edu.au::8964b15a-1c89-4199-b888-555a84e3a8d4" providerId="AD" clId="Web-{BD0B6CDE-3377-4950-AD6C-42E923032A4D}" dt="2021-10-20T04:59:48.792" v="16"/>
          <ac:spMkLst>
            <pc:docMk/>
            <pc:sldMk cId="3271667039" sldId="256"/>
            <ac:spMk id="6" creationId="{2899E5DC-3DFF-4294-8D87-17618E4B7380}"/>
          </ac:spMkLst>
        </pc:spChg>
        <pc:spChg chg="add del mod">
          <ac:chgData name="Cody Smith" userId="S::s171836@students.aie.edu.au::8964b15a-1c89-4199-b888-555a84e3a8d4" providerId="AD" clId="Web-{BD0B6CDE-3377-4950-AD6C-42E923032A4D}" dt="2021-10-20T04:59:47.386" v="15"/>
          <ac:spMkLst>
            <pc:docMk/>
            <pc:sldMk cId="3271667039" sldId="256"/>
            <ac:spMk id="8" creationId="{AE56368E-D184-481D-ABE3-5A673088800B}"/>
          </ac:spMkLst>
        </pc:spChg>
        <pc:picChg chg="add mod">
          <ac:chgData name="Cody Smith" userId="S::s171836@students.aie.edu.au::8964b15a-1c89-4199-b888-555a84e3a8d4" providerId="AD" clId="Web-{BD0B6CDE-3377-4950-AD6C-42E923032A4D}" dt="2021-10-20T04:59:46.183" v="14" actId="1076"/>
          <ac:picMkLst>
            <pc:docMk/>
            <pc:sldMk cId="3271667039" sldId="256"/>
            <ac:picMk id="3" creationId="{A5C7CB35-F977-4992-AFE9-5E2F77DFE7D5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02:06.249" v="22" actId="14100"/>
          <ac:picMkLst>
            <pc:docMk/>
            <pc:sldMk cId="3271667039" sldId="256"/>
            <ac:picMk id="9" creationId="{C76BCC58-9C61-4605-9AB0-853C2154CEF2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02:07.889" v="23" actId="1076"/>
          <ac:picMkLst>
            <pc:docMk/>
            <pc:sldMk cId="3271667039" sldId="256"/>
            <ac:picMk id="10" creationId="{7B4CB2A2-A5E4-4BF1-9B66-1952754966A5}"/>
          </ac:picMkLst>
        </pc:picChg>
      </pc:sldChg>
      <pc:sldChg chg="addSp modSp">
        <pc:chgData name="Cody Smith" userId="S::s171836@students.aie.edu.au::8964b15a-1c89-4199-b888-555a84e3a8d4" providerId="AD" clId="Web-{BD0B6CDE-3377-4950-AD6C-42E923032A4D}" dt="2021-10-20T05:30:21.444" v="129" actId="1076"/>
        <pc:sldMkLst>
          <pc:docMk/>
          <pc:sldMk cId="1040519153" sldId="258"/>
        </pc:sldMkLst>
        <pc:picChg chg="add mod">
          <ac:chgData name="Cody Smith" userId="S::s171836@students.aie.edu.au::8964b15a-1c89-4199-b888-555a84e3a8d4" providerId="AD" clId="Web-{BD0B6CDE-3377-4950-AD6C-42E923032A4D}" dt="2021-10-20T05:30:21.444" v="129" actId="1076"/>
          <ac:picMkLst>
            <pc:docMk/>
            <pc:sldMk cId="1040519153" sldId="258"/>
            <ac:picMk id="4" creationId="{69DCB61B-7D31-4F17-BD23-70A43E678DEF}"/>
          </ac:picMkLst>
        </pc:picChg>
      </pc:sldChg>
      <pc:sldChg chg="addSp delSp modSp">
        <pc:chgData name="Cody Smith" userId="S::s171836@students.aie.edu.au::8964b15a-1c89-4199-b888-555a84e3a8d4" providerId="AD" clId="Web-{BD0B6CDE-3377-4950-AD6C-42E923032A4D}" dt="2021-10-20T05:31:13.304" v="150" actId="1076"/>
        <pc:sldMkLst>
          <pc:docMk/>
          <pc:sldMk cId="743379441" sldId="259"/>
        </pc:sldMkLst>
        <pc:spChg chg="del">
          <ac:chgData name="Cody Smith" userId="S::s171836@students.aie.edu.au::8964b15a-1c89-4199-b888-555a84e3a8d4" providerId="AD" clId="Web-{BD0B6CDE-3377-4950-AD6C-42E923032A4D}" dt="2021-10-20T05:09:21.196" v="67"/>
          <ac:spMkLst>
            <pc:docMk/>
            <pc:sldMk cId="743379441" sldId="259"/>
            <ac:spMk id="23" creationId="{E8AF27DE-C721-47C8-9B3B-9BE1E80B9CDE}"/>
          </ac:spMkLst>
        </pc:spChg>
        <pc:picChg chg="mod">
          <ac:chgData name="Cody Smith" userId="S::s171836@students.aie.edu.au::8964b15a-1c89-4199-b888-555a84e3a8d4" providerId="AD" clId="Web-{BD0B6CDE-3377-4950-AD6C-42E923032A4D}" dt="2021-10-20T05:09:22.993" v="68" actId="1076"/>
          <ac:picMkLst>
            <pc:docMk/>
            <pc:sldMk cId="743379441" sldId="259"/>
            <ac:picMk id="8" creationId="{098D8DFD-D362-4D27-B487-9CB57D764197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09:31.384" v="72" actId="1076"/>
          <ac:picMkLst>
            <pc:docMk/>
            <pc:sldMk cId="743379441" sldId="259"/>
            <ac:picMk id="20" creationId="{279F1B11-331D-4704-ADEF-A354251237D5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31:13.304" v="150" actId="1076"/>
          <ac:picMkLst>
            <pc:docMk/>
            <pc:sldMk cId="743379441" sldId="259"/>
            <ac:picMk id="21" creationId="{3DD7DE3E-F2C0-47EC-92A4-7FBCB744272F}"/>
          </ac:picMkLst>
        </pc:picChg>
      </pc:sldChg>
      <pc:sldChg chg="addSp delSp modSp">
        <pc:chgData name="Cody Smith" userId="S::s171836@students.aie.edu.au::8964b15a-1c89-4199-b888-555a84e3a8d4" providerId="AD" clId="Web-{BD0B6CDE-3377-4950-AD6C-42E923032A4D}" dt="2021-10-20T05:31:47.586" v="166" actId="14100"/>
        <pc:sldMkLst>
          <pc:docMk/>
          <pc:sldMk cId="2692335549" sldId="261"/>
        </pc:sldMkLst>
        <pc:spChg chg="del">
          <ac:chgData name="Cody Smith" userId="S::s171836@students.aie.edu.au::8964b15a-1c89-4199-b888-555a84e3a8d4" providerId="AD" clId="Web-{BD0B6CDE-3377-4950-AD6C-42E923032A4D}" dt="2021-10-20T05:09:39.946" v="73"/>
          <ac:spMkLst>
            <pc:docMk/>
            <pc:sldMk cId="2692335549" sldId="261"/>
            <ac:spMk id="18" creationId="{915B5ACE-283C-4E68-9106-58CA235F6563}"/>
          </ac:spMkLst>
        </pc:spChg>
        <pc:picChg chg="add mod">
          <ac:chgData name="Cody Smith" userId="S::s171836@students.aie.edu.au::8964b15a-1c89-4199-b888-555a84e3a8d4" providerId="AD" clId="Web-{BD0B6CDE-3377-4950-AD6C-42E923032A4D}" dt="2021-10-20T05:09:51.416" v="79" actId="1076"/>
          <ac:picMkLst>
            <pc:docMk/>
            <pc:sldMk cId="2692335549" sldId="261"/>
            <ac:picMk id="10" creationId="{BE441822-F720-4ADC-AA25-B5B85DD366B5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31:47.586" v="166" actId="14100"/>
          <ac:picMkLst>
            <pc:docMk/>
            <pc:sldMk cId="2692335549" sldId="261"/>
            <ac:picMk id="12" creationId="{048CCA54-1BC3-41F9-8C86-0794E4E43646}"/>
          </ac:picMkLst>
        </pc:picChg>
      </pc:sldChg>
      <pc:sldChg chg="addSp delSp modSp">
        <pc:chgData name="Cody Smith" userId="S::s171836@students.aie.edu.au::8964b15a-1c89-4199-b888-555a84e3a8d4" providerId="AD" clId="Web-{BD0B6CDE-3377-4950-AD6C-42E923032A4D}" dt="2021-10-20T05:30:57.194" v="144" actId="14100"/>
        <pc:sldMkLst>
          <pc:docMk/>
          <pc:sldMk cId="3326585847" sldId="262"/>
        </pc:sldMkLst>
        <pc:spChg chg="del">
          <ac:chgData name="Cody Smith" userId="S::s171836@students.aie.edu.au::8964b15a-1c89-4199-b888-555a84e3a8d4" providerId="AD" clId="Web-{BD0B6CDE-3377-4950-AD6C-42E923032A4D}" dt="2021-10-20T05:09:59.713" v="80"/>
          <ac:spMkLst>
            <pc:docMk/>
            <pc:sldMk cId="3326585847" sldId="262"/>
            <ac:spMk id="15" creationId="{47335DCA-925E-4943-8D89-29BA370D25D5}"/>
          </ac:spMkLst>
        </pc:spChg>
        <pc:spChg chg="del">
          <ac:chgData name="Cody Smith" userId="S::s171836@students.aie.edu.au::8964b15a-1c89-4199-b888-555a84e3a8d4" providerId="AD" clId="Web-{BD0B6CDE-3377-4950-AD6C-42E923032A4D}" dt="2021-10-20T05:08:55.664" v="55"/>
          <ac:spMkLst>
            <pc:docMk/>
            <pc:sldMk cId="3326585847" sldId="262"/>
            <ac:spMk id="21" creationId="{7D0E94DA-694A-4B83-BF7B-B2AE1480732C}"/>
          </ac:spMkLst>
        </pc:spChg>
        <pc:picChg chg="mod">
          <ac:chgData name="Cody Smith" userId="S::s171836@students.aie.edu.au::8964b15a-1c89-4199-b888-555a84e3a8d4" providerId="AD" clId="Web-{BD0B6CDE-3377-4950-AD6C-42E923032A4D}" dt="2021-10-20T05:09:12.915" v="65" actId="1076"/>
          <ac:picMkLst>
            <pc:docMk/>
            <pc:sldMk cId="3326585847" sldId="262"/>
            <ac:picMk id="2" creationId="{C38BCC1A-D4C1-4C4C-99CC-8AFB8CCF8590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09:17.852" v="66" actId="1076"/>
          <ac:picMkLst>
            <pc:docMk/>
            <pc:sldMk cId="3326585847" sldId="262"/>
            <ac:picMk id="4" creationId="{4BCE2D07-B0FF-4860-91BE-99C0F9C482EA}"/>
          </ac:picMkLst>
        </pc:picChg>
        <pc:picChg chg="mod">
          <ac:chgData name="Cody Smith" userId="S::s171836@students.aie.edu.au::8964b15a-1c89-4199-b888-555a84e3a8d4" providerId="AD" clId="Web-{BD0B6CDE-3377-4950-AD6C-42E923032A4D}" dt="2021-10-20T05:09:09.493" v="63" actId="1076"/>
          <ac:picMkLst>
            <pc:docMk/>
            <pc:sldMk cId="3326585847" sldId="262"/>
            <ac:picMk id="10" creationId="{4CF885F8-B71D-4F86-AD4E-04DEB8458FF1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10:11.572" v="84" actId="1076"/>
          <ac:picMkLst>
            <pc:docMk/>
            <pc:sldMk cId="3326585847" sldId="262"/>
            <ac:picMk id="13" creationId="{7382BBD7-B3B0-4000-A3BB-8D509815D1FF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30:57.194" v="144" actId="14100"/>
          <ac:picMkLst>
            <pc:docMk/>
            <pc:sldMk cId="3326585847" sldId="262"/>
            <ac:picMk id="14" creationId="{EDEB6A87-D0B6-4800-BE1A-C2B2D7827AEA}"/>
          </ac:picMkLst>
        </pc:picChg>
      </pc:sldChg>
      <pc:sldChg chg="addSp delSp modSp">
        <pc:chgData name="Cody Smith" userId="S::s171836@students.aie.edu.au::8964b15a-1c89-4199-b888-555a84e3a8d4" providerId="AD" clId="Web-{BD0B6CDE-3377-4950-AD6C-42E923032A4D}" dt="2021-10-20T05:30:41.413" v="136" actId="1076"/>
        <pc:sldMkLst>
          <pc:docMk/>
          <pc:sldMk cId="135624224" sldId="264"/>
        </pc:sldMkLst>
        <pc:spChg chg="del">
          <ac:chgData name="Cody Smith" userId="S::s171836@students.aie.edu.au::8964b15a-1c89-4199-b888-555a84e3a8d4" providerId="AD" clId="Web-{BD0B6CDE-3377-4950-AD6C-42E923032A4D}" dt="2021-10-20T05:08:47.383" v="51"/>
          <ac:spMkLst>
            <pc:docMk/>
            <pc:sldMk cId="135624224" sldId="264"/>
            <ac:spMk id="11" creationId="{62CA8BBC-1A4D-4F95-8793-1827E1D2662F}"/>
          </ac:spMkLst>
        </pc:spChg>
        <pc:picChg chg="add mod">
          <ac:chgData name="Cody Smith" userId="S::s171836@students.aie.edu.au::8964b15a-1c89-4199-b888-555a84e3a8d4" providerId="AD" clId="Web-{BD0B6CDE-3377-4950-AD6C-42E923032A4D}" dt="2021-10-20T05:08:51.492" v="54" actId="1076"/>
          <ac:picMkLst>
            <pc:docMk/>
            <pc:sldMk cId="135624224" sldId="264"/>
            <ac:picMk id="7" creationId="{9CDB6AA1-D3C6-4450-9394-551EE009BA85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30:41.413" v="136" actId="1076"/>
          <ac:picMkLst>
            <pc:docMk/>
            <pc:sldMk cId="135624224" sldId="264"/>
            <ac:picMk id="13" creationId="{C04970C3-7EFE-40BF-BA96-EADAB173B273}"/>
          </ac:picMkLst>
        </pc:picChg>
      </pc:sldChg>
      <pc:sldChg chg="addSp modSp">
        <pc:chgData name="Cody Smith" userId="S::s171836@students.aie.edu.au::8964b15a-1c89-4199-b888-555a84e3a8d4" providerId="AD" clId="Web-{BD0B6CDE-3377-4950-AD6C-42E923032A4D}" dt="2021-10-20T05:31:24.523" v="155" actId="14100"/>
        <pc:sldMkLst>
          <pc:docMk/>
          <pc:sldMk cId="1986854065" sldId="266"/>
        </pc:sldMkLst>
        <pc:picChg chg="add mod">
          <ac:chgData name="Cody Smith" userId="S::s171836@students.aie.edu.au::8964b15a-1c89-4199-b888-555a84e3a8d4" providerId="AD" clId="Web-{BD0B6CDE-3377-4950-AD6C-42E923032A4D}" dt="2021-10-20T05:31:24.523" v="155" actId="14100"/>
          <ac:picMkLst>
            <pc:docMk/>
            <pc:sldMk cId="1986854065" sldId="266"/>
            <ac:picMk id="14" creationId="{31B78D06-9CC0-4CDE-9DB7-20DDE2A0019B}"/>
          </ac:picMkLst>
        </pc:picChg>
      </pc:sldChg>
      <pc:sldChg chg="addSp modSp">
        <pc:chgData name="Cody Smith" userId="S::s171836@students.aie.edu.au::8964b15a-1c89-4199-b888-555a84e3a8d4" providerId="AD" clId="Web-{BD0B6CDE-3377-4950-AD6C-42E923032A4D}" dt="2021-10-20T05:31:36.055" v="161" actId="1076"/>
        <pc:sldMkLst>
          <pc:docMk/>
          <pc:sldMk cId="3734562409" sldId="267"/>
        </pc:sldMkLst>
        <pc:picChg chg="add mod">
          <ac:chgData name="Cody Smith" userId="S::s171836@students.aie.edu.au::8964b15a-1c89-4199-b888-555a84e3a8d4" providerId="AD" clId="Web-{BD0B6CDE-3377-4950-AD6C-42E923032A4D}" dt="2021-10-20T05:31:36.055" v="161" actId="1076"/>
          <ac:picMkLst>
            <pc:docMk/>
            <pc:sldMk cId="3734562409" sldId="267"/>
            <ac:picMk id="9" creationId="{E0120E3D-A006-4C41-BC40-493D4C11C77B}"/>
          </ac:picMkLst>
        </pc:picChg>
      </pc:sldChg>
      <pc:sldChg chg="addSp delSp modSp">
        <pc:chgData name="Cody Smith" userId="S::s171836@students.aie.edu.au::8964b15a-1c89-4199-b888-555a84e3a8d4" providerId="AD" clId="Web-{BD0B6CDE-3377-4950-AD6C-42E923032A4D}" dt="2021-10-20T05:13:23.733" v="94"/>
        <pc:sldMkLst>
          <pc:docMk/>
          <pc:sldMk cId="2329870547" sldId="270"/>
        </pc:sldMkLst>
        <pc:picChg chg="add del mod">
          <ac:chgData name="Cody Smith" userId="S::s171836@students.aie.edu.au::8964b15a-1c89-4199-b888-555a84e3a8d4" providerId="AD" clId="Web-{BD0B6CDE-3377-4950-AD6C-42E923032A4D}" dt="2021-10-20T05:12:48.810" v="87"/>
          <ac:picMkLst>
            <pc:docMk/>
            <pc:sldMk cId="2329870547" sldId="270"/>
            <ac:picMk id="3" creationId="{6A56A57D-8B6A-4023-B332-AE435DA1F7FE}"/>
          </ac:picMkLst>
        </pc:picChg>
        <pc:picChg chg="add mod ord">
          <ac:chgData name="Cody Smith" userId="S::s171836@students.aie.edu.au::8964b15a-1c89-4199-b888-555a84e3a8d4" providerId="AD" clId="Web-{BD0B6CDE-3377-4950-AD6C-42E923032A4D}" dt="2021-10-20T05:13:23.733" v="94"/>
          <ac:picMkLst>
            <pc:docMk/>
            <pc:sldMk cId="2329870547" sldId="270"/>
            <ac:picMk id="8" creationId="{E3EFDD7C-C4D6-4E1D-A269-761C817EBBB1}"/>
          </ac:picMkLst>
        </pc:picChg>
      </pc:sldChg>
      <pc:sldChg chg="addSp modSp">
        <pc:chgData name="Cody Smith" userId="S::s171836@students.aie.edu.au::8964b15a-1c89-4199-b888-555a84e3a8d4" providerId="AD" clId="Web-{BD0B6CDE-3377-4950-AD6C-42E923032A4D}" dt="2021-10-20T05:23:25.231" v="121" actId="14100"/>
        <pc:sldMkLst>
          <pc:docMk/>
          <pc:sldMk cId="1296647210" sldId="271"/>
        </pc:sldMkLst>
        <pc:picChg chg="add mod">
          <ac:chgData name="Cody Smith" userId="S::s171836@students.aie.edu.au::8964b15a-1c89-4199-b888-555a84e3a8d4" providerId="AD" clId="Web-{BD0B6CDE-3377-4950-AD6C-42E923032A4D}" dt="2021-10-20T05:23:25.231" v="121" actId="14100"/>
          <ac:picMkLst>
            <pc:docMk/>
            <pc:sldMk cId="1296647210" sldId="271"/>
            <ac:picMk id="13" creationId="{D10225F2-ACAD-48C4-BB18-76E95015FC26}"/>
          </ac:picMkLst>
        </pc:picChg>
      </pc:sldChg>
      <pc:sldChg chg="addSp modSp">
        <pc:chgData name="Cody Smith" userId="S::s171836@students.aie.edu.au::8964b15a-1c89-4199-b888-555a84e3a8d4" providerId="AD" clId="Web-{BD0B6CDE-3377-4950-AD6C-42E923032A4D}" dt="2021-10-20T05:19:26.366" v="103"/>
        <pc:sldMkLst>
          <pc:docMk/>
          <pc:sldMk cId="29375321" sldId="272"/>
        </pc:sldMkLst>
        <pc:picChg chg="add mod ord">
          <ac:chgData name="Cody Smith" userId="S::s171836@students.aie.edu.au::8964b15a-1c89-4199-b888-555a84e3a8d4" providerId="AD" clId="Web-{BD0B6CDE-3377-4950-AD6C-42E923032A4D}" dt="2021-10-20T05:19:26.366" v="103"/>
          <ac:picMkLst>
            <pc:docMk/>
            <pc:sldMk cId="29375321" sldId="272"/>
            <ac:picMk id="10" creationId="{80B83C69-652D-400D-B122-333D4D514ED2}"/>
          </ac:picMkLst>
        </pc:picChg>
      </pc:sldChg>
      <pc:sldChg chg="addSp modSp">
        <pc:chgData name="Cody Smith" userId="S::s171836@students.aie.edu.au::8964b15a-1c89-4199-b888-555a84e3a8d4" providerId="AD" clId="Web-{BD0B6CDE-3377-4950-AD6C-42E923032A4D}" dt="2021-10-20T05:19:41.304" v="108" actId="14100"/>
        <pc:sldMkLst>
          <pc:docMk/>
          <pc:sldMk cId="293871739" sldId="273"/>
        </pc:sldMkLst>
        <pc:picChg chg="add mod">
          <ac:chgData name="Cody Smith" userId="S::s171836@students.aie.edu.au::8964b15a-1c89-4199-b888-555a84e3a8d4" providerId="AD" clId="Web-{BD0B6CDE-3377-4950-AD6C-42E923032A4D}" dt="2021-10-20T05:19:41.304" v="108" actId="14100"/>
          <ac:picMkLst>
            <pc:docMk/>
            <pc:sldMk cId="293871739" sldId="273"/>
            <ac:picMk id="21" creationId="{214F83D7-FB0C-4238-94C0-5E1696A47AC6}"/>
          </ac:picMkLst>
        </pc:picChg>
      </pc:sldChg>
      <pc:sldChg chg="addSp modSp">
        <pc:chgData name="Cody Smith" userId="S::s171836@students.aie.edu.au::8964b15a-1c89-4199-b888-555a84e3a8d4" providerId="AD" clId="Web-{BD0B6CDE-3377-4950-AD6C-42E923032A4D}" dt="2021-10-20T05:20:57.165" v="112" actId="14100"/>
        <pc:sldMkLst>
          <pc:docMk/>
          <pc:sldMk cId="458229225" sldId="275"/>
        </pc:sldMkLst>
        <pc:picChg chg="add mod">
          <ac:chgData name="Cody Smith" userId="S::s171836@students.aie.edu.au::8964b15a-1c89-4199-b888-555a84e3a8d4" providerId="AD" clId="Web-{BD0B6CDE-3377-4950-AD6C-42E923032A4D}" dt="2021-10-20T05:20:57.165" v="112" actId="14100"/>
          <ac:picMkLst>
            <pc:docMk/>
            <pc:sldMk cId="458229225" sldId="275"/>
            <ac:picMk id="10" creationId="{658C63EC-0ED6-48A6-8A8D-87FDB719A6C8}"/>
          </ac:picMkLst>
        </pc:picChg>
      </pc:sldChg>
      <pc:sldChg chg="addSp delSp modSp">
        <pc:chgData name="Cody Smith" userId="S::s171836@students.aie.edu.au::8964b15a-1c89-4199-b888-555a84e3a8d4" providerId="AD" clId="Web-{BD0B6CDE-3377-4950-AD6C-42E923032A4D}" dt="2021-10-20T05:22:34.574" v="116" actId="14100"/>
        <pc:sldMkLst>
          <pc:docMk/>
          <pc:sldMk cId="2125945010" sldId="276"/>
        </pc:sldMkLst>
        <pc:spChg chg="del">
          <ac:chgData name="Cody Smith" userId="S::s171836@students.aie.edu.au::8964b15a-1c89-4199-b888-555a84e3a8d4" providerId="AD" clId="Web-{BD0B6CDE-3377-4950-AD6C-42E923032A4D}" dt="2021-10-20T05:08:01.257" v="40"/>
          <ac:spMkLst>
            <pc:docMk/>
            <pc:sldMk cId="2125945010" sldId="276"/>
            <ac:spMk id="2" creationId="{00A7BD41-F04B-43D9-8902-A98BC9EC397A}"/>
          </ac:spMkLst>
        </pc:spChg>
        <pc:spChg chg="del">
          <ac:chgData name="Cody Smith" userId="S::s171836@students.aie.edu.au::8964b15a-1c89-4199-b888-555a84e3a8d4" providerId="AD" clId="Web-{BD0B6CDE-3377-4950-AD6C-42E923032A4D}" dt="2021-10-20T05:07:22.521" v="29"/>
          <ac:spMkLst>
            <pc:docMk/>
            <pc:sldMk cId="2125945010" sldId="276"/>
            <ac:spMk id="12" creationId="{2BBFAC3B-8C19-40A6-8AED-FFC54E05A20B}"/>
          </ac:spMkLst>
        </pc:spChg>
        <pc:spChg chg="del">
          <ac:chgData name="Cody Smith" userId="S::s171836@students.aie.edu.au::8964b15a-1c89-4199-b888-555a84e3a8d4" providerId="AD" clId="Web-{BD0B6CDE-3377-4950-AD6C-42E923032A4D}" dt="2021-10-20T05:07:34.647" v="34"/>
          <ac:spMkLst>
            <pc:docMk/>
            <pc:sldMk cId="2125945010" sldId="276"/>
            <ac:spMk id="17" creationId="{26E05631-2933-484F-A4A8-A1C04DCC8FB5}"/>
          </ac:spMkLst>
        </pc:spChg>
        <pc:spChg chg="del">
          <ac:chgData name="Cody Smith" userId="S::s171836@students.aie.edu.au::8964b15a-1c89-4199-b888-555a84e3a8d4" providerId="AD" clId="Web-{BD0B6CDE-3377-4950-AD6C-42E923032A4D}" dt="2021-10-20T05:08:11.116" v="44"/>
          <ac:spMkLst>
            <pc:docMk/>
            <pc:sldMk cId="2125945010" sldId="276"/>
            <ac:spMk id="20" creationId="{82151649-AEA4-4031-9330-05F577752C3C}"/>
          </ac:spMkLst>
        </pc:spChg>
        <pc:spChg chg="del">
          <ac:chgData name="Cody Smith" userId="S::s171836@students.aie.edu.au::8964b15a-1c89-4199-b888-555a84e3a8d4" providerId="AD" clId="Web-{BD0B6CDE-3377-4950-AD6C-42E923032A4D}" dt="2021-10-20T05:07:17.693" v="25"/>
          <ac:spMkLst>
            <pc:docMk/>
            <pc:sldMk cId="2125945010" sldId="276"/>
            <ac:spMk id="21" creationId="{07C7D83A-7BD3-4A58-A2E7-DF1EC0D3C3AF}"/>
          </ac:spMkLst>
        </pc:spChg>
        <pc:picChg chg="add mod">
          <ac:chgData name="Cody Smith" userId="S::s171836@students.aie.edu.au::8964b15a-1c89-4199-b888-555a84e3a8d4" providerId="AD" clId="Web-{BD0B6CDE-3377-4950-AD6C-42E923032A4D}" dt="2021-10-20T05:07:21.240" v="28" actId="1076"/>
          <ac:picMkLst>
            <pc:docMk/>
            <pc:sldMk cId="2125945010" sldId="276"/>
            <ac:picMk id="3" creationId="{97A8FC75-7BBF-4060-BFD6-31D41CB111A1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07:31.740" v="33" actId="1076"/>
          <ac:picMkLst>
            <pc:docMk/>
            <pc:sldMk cId="2125945010" sldId="276"/>
            <ac:picMk id="4" creationId="{702FAE1B-3C1A-43AC-BA39-CA75A4B4E5EB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07:58.241" v="39" actId="1076"/>
          <ac:picMkLst>
            <pc:docMk/>
            <pc:sldMk cId="2125945010" sldId="276"/>
            <ac:picMk id="8" creationId="{AFD50AF9-20A6-4FC6-B412-32B8BA78EFE9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08:08.319" v="43" actId="1076"/>
          <ac:picMkLst>
            <pc:docMk/>
            <pc:sldMk cId="2125945010" sldId="276"/>
            <ac:picMk id="11" creationId="{C57FE56E-70D3-4C32-BFFE-751C35C7173F}"/>
          </ac:picMkLst>
        </pc:picChg>
        <pc:picChg chg="mod">
          <ac:chgData name="Cody Smith" userId="S::s171836@students.aie.edu.au::8964b15a-1c89-4199-b888-555a84e3a8d4" providerId="AD" clId="Web-{BD0B6CDE-3377-4950-AD6C-42E923032A4D}" dt="2021-10-20T05:08:24.257" v="49" actId="14100"/>
          <ac:picMkLst>
            <pc:docMk/>
            <pc:sldMk cId="2125945010" sldId="276"/>
            <ac:picMk id="18" creationId="{BBE38AF2-F82C-4890-8823-ABC3D98008C4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08:20.867" v="48" actId="1076"/>
          <ac:picMkLst>
            <pc:docMk/>
            <pc:sldMk cId="2125945010" sldId="276"/>
            <ac:picMk id="22" creationId="{F6D71A77-26F3-4F28-B33C-EDE5724D2A4E}"/>
          </ac:picMkLst>
        </pc:picChg>
        <pc:picChg chg="add mod">
          <ac:chgData name="Cody Smith" userId="S::s171836@students.aie.edu.au::8964b15a-1c89-4199-b888-555a84e3a8d4" providerId="AD" clId="Web-{BD0B6CDE-3377-4950-AD6C-42E923032A4D}" dt="2021-10-20T05:22:34.574" v="116" actId="14100"/>
          <ac:picMkLst>
            <pc:docMk/>
            <pc:sldMk cId="2125945010" sldId="276"/>
            <ac:picMk id="23" creationId="{E49CD7D2-C288-4939-9930-003885ADD1C4}"/>
          </ac:picMkLst>
        </pc:picChg>
      </pc:sldChg>
    </pc:docChg>
  </pc:docChgLst>
  <pc:docChgLst>
    <pc:chgData name="Anna Ross" userId="S::s210036@students.aie.edu.au::5fe2b83c-7c1a-421f-bb20-b7b28a5a75c3" providerId="AD" clId="Web-{D95998EA-294F-4AFD-8F85-E0B50829F303}"/>
    <pc:docChg chg="addSld">
      <pc:chgData name="Anna Ross" userId="S::s210036@students.aie.edu.au::5fe2b83c-7c1a-421f-bb20-b7b28a5a75c3" providerId="AD" clId="Web-{D95998EA-294F-4AFD-8F85-E0B50829F303}" dt="2021-10-18T10:03:50.673" v="0"/>
      <pc:docMkLst>
        <pc:docMk/>
      </pc:docMkLst>
      <pc:sldChg chg="new">
        <pc:chgData name="Anna Ross" userId="S::s210036@students.aie.edu.au::5fe2b83c-7c1a-421f-bb20-b7b28a5a75c3" providerId="AD" clId="Web-{D95998EA-294F-4AFD-8F85-E0B50829F303}" dt="2021-10-18T10:03:50.673" v="0"/>
        <pc:sldMkLst>
          <pc:docMk/>
          <pc:sldMk cId="4005118553" sldId="274"/>
        </pc:sldMkLst>
      </pc:sldChg>
    </pc:docChg>
  </pc:docChgLst>
  <pc:docChgLst>
    <pc:chgData name="Cody Smith" userId="S::s171836@students.aie.edu.au::8964b15a-1c89-4199-b888-555a84e3a8d4" providerId="AD" clId="Web-{4B0F0894-8BE8-465F-A46B-0A91CB253514}"/>
    <pc:docChg chg="modSld">
      <pc:chgData name="Cody Smith" userId="S::s171836@students.aie.edu.au::8964b15a-1c89-4199-b888-555a84e3a8d4" providerId="AD" clId="Web-{4B0F0894-8BE8-465F-A46B-0A91CB253514}" dt="2021-10-19T00:35:08.039" v="6" actId="1076"/>
      <pc:docMkLst>
        <pc:docMk/>
      </pc:docMkLst>
      <pc:sldChg chg="addSp modSp">
        <pc:chgData name="Cody Smith" userId="S::s171836@students.aie.edu.au::8964b15a-1c89-4199-b888-555a84e3a8d4" providerId="AD" clId="Web-{4B0F0894-8BE8-465F-A46B-0A91CB253514}" dt="2021-10-19T00:35:08.039" v="6" actId="1076"/>
        <pc:sldMkLst>
          <pc:docMk/>
          <pc:sldMk cId="458229225" sldId="275"/>
        </pc:sldMkLst>
        <pc:picChg chg="mod">
          <ac:chgData name="Cody Smith" userId="S::s171836@students.aie.edu.au::8964b15a-1c89-4199-b888-555a84e3a8d4" providerId="AD" clId="Web-{4B0F0894-8BE8-465F-A46B-0A91CB253514}" dt="2021-10-19T00:34:48.320" v="4" actId="14100"/>
          <ac:picMkLst>
            <pc:docMk/>
            <pc:sldMk cId="458229225" sldId="275"/>
            <ac:picMk id="4" creationId="{96CE8683-2D0D-4135-8F78-7F8E2CAF3FA4}"/>
          </ac:picMkLst>
        </pc:picChg>
        <pc:picChg chg="mod">
          <ac:chgData name="Cody Smith" userId="S::s171836@students.aie.edu.au::8964b15a-1c89-4199-b888-555a84e3a8d4" providerId="AD" clId="Web-{4B0F0894-8BE8-465F-A46B-0A91CB253514}" dt="2021-10-19T00:34:48.289" v="3" actId="1076"/>
          <ac:picMkLst>
            <pc:docMk/>
            <pc:sldMk cId="458229225" sldId="275"/>
            <ac:picMk id="7" creationId="{A49C2D7A-DDE7-4A4A-98FA-4580E94387CD}"/>
          </ac:picMkLst>
        </pc:picChg>
        <pc:picChg chg="add mod">
          <ac:chgData name="Cody Smith" userId="S::s171836@students.aie.edu.au::8964b15a-1c89-4199-b888-555a84e3a8d4" providerId="AD" clId="Web-{4B0F0894-8BE8-465F-A46B-0A91CB253514}" dt="2021-10-19T00:35:08.039" v="6" actId="1076"/>
          <ac:picMkLst>
            <pc:docMk/>
            <pc:sldMk cId="458229225" sldId="275"/>
            <ac:picMk id="11" creationId="{BDECD995-CF80-4EA6-B602-1ADD01EEC643}"/>
          </ac:picMkLst>
        </pc:picChg>
      </pc:sldChg>
    </pc:docChg>
  </pc:docChgLst>
  <pc:docChgLst>
    <pc:chgData name="Cody Smith" userId="S::s171836@students.aie.edu.au::8964b15a-1c89-4199-b888-555a84e3a8d4" providerId="AD" clId="Web-{F041D18E-732B-4214-923E-97B68986C284}"/>
    <pc:docChg chg="modSld">
      <pc:chgData name="Cody Smith" userId="S::s171836@students.aie.edu.au::8964b15a-1c89-4199-b888-555a84e3a8d4" providerId="AD" clId="Web-{F041D18E-732B-4214-923E-97B68986C284}" dt="2021-10-20T02:23:01.988" v="20"/>
      <pc:docMkLst>
        <pc:docMk/>
      </pc:docMkLst>
      <pc:sldChg chg="addSp delSp modSp">
        <pc:chgData name="Cody Smith" userId="S::s171836@students.aie.edu.au::8964b15a-1c89-4199-b888-555a84e3a8d4" providerId="AD" clId="Web-{F041D18E-732B-4214-923E-97B68986C284}" dt="2021-10-20T02:23:01.988" v="20"/>
        <pc:sldMkLst>
          <pc:docMk/>
          <pc:sldMk cId="4005118553" sldId="274"/>
        </pc:sldMkLst>
        <pc:spChg chg="del">
          <ac:chgData name="Cody Smith" userId="S::s171836@students.aie.edu.au::8964b15a-1c89-4199-b888-555a84e3a8d4" providerId="AD" clId="Web-{F041D18E-732B-4214-923E-97B68986C284}" dt="2021-10-20T02:21:30.001" v="2"/>
          <ac:spMkLst>
            <pc:docMk/>
            <pc:sldMk cId="4005118553" sldId="274"/>
            <ac:spMk id="2" creationId="{C6071E14-2ADA-472E-8335-2E78429D0072}"/>
          </ac:spMkLst>
        </pc:spChg>
        <pc:graphicFrameChg chg="mod ord modGraphic">
          <ac:chgData name="Cody Smith" userId="S::s171836@students.aie.edu.au::8964b15a-1c89-4199-b888-555a84e3a8d4" providerId="AD" clId="Web-{F041D18E-732B-4214-923E-97B68986C284}" dt="2021-10-20T02:22:14.393" v="17"/>
          <ac:graphicFrameMkLst>
            <pc:docMk/>
            <pc:sldMk cId="4005118553" sldId="274"/>
            <ac:graphicFrameMk id="3" creationId="{E1B12009-3282-4384-8B00-698C0F9493C3}"/>
          </ac:graphicFrameMkLst>
        </pc:graphicFrameChg>
        <pc:picChg chg="add mod modCrop">
          <ac:chgData name="Cody Smith" userId="S::s171836@students.aie.edu.au::8964b15a-1c89-4199-b888-555a84e3a8d4" providerId="AD" clId="Web-{F041D18E-732B-4214-923E-97B68986C284}" dt="2021-10-20T02:23:01.988" v="20"/>
          <ac:picMkLst>
            <pc:docMk/>
            <pc:sldMk cId="4005118553" sldId="274"/>
            <ac:picMk id="4" creationId="{C6260889-4DB5-4BB3-85F8-2FCAC76E4F71}"/>
          </ac:picMkLst>
        </pc:picChg>
        <pc:picChg chg="mod ord">
          <ac:chgData name="Cody Smith" userId="S::s171836@students.aie.edu.au::8964b15a-1c89-4199-b888-555a84e3a8d4" providerId="AD" clId="Web-{F041D18E-732B-4214-923E-97B68986C284}" dt="2021-10-20T02:22:00.127" v="13"/>
          <ac:picMkLst>
            <pc:docMk/>
            <pc:sldMk cId="4005118553" sldId="274"/>
            <ac:picMk id="8" creationId="{4AD4884F-E35D-414F-9AAD-25B24D47B4DF}"/>
          </ac:picMkLst>
        </pc:picChg>
      </pc:sldChg>
    </pc:docChg>
  </pc:docChgLst>
  <pc:docChgLst>
    <pc:chgData name="Cody Smith" userId="S::s171836@students.aie.edu.au::8964b15a-1c89-4199-b888-555a84e3a8d4" providerId="AD" clId="Web-{3A1FEEC9-F2AD-494D-A4BC-D325DC0D31E0}"/>
    <pc:docChg chg="modSld">
      <pc:chgData name="Cody Smith" userId="S::s171836@students.aie.edu.au::8964b15a-1c89-4199-b888-555a84e3a8d4" providerId="AD" clId="Web-{3A1FEEC9-F2AD-494D-A4BC-D325DC0D31E0}" dt="2021-10-19T22:19:06.059" v="0" actId="1076"/>
      <pc:docMkLst>
        <pc:docMk/>
      </pc:docMkLst>
      <pc:sldChg chg="modSp">
        <pc:chgData name="Cody Smith" userId="S::s171836@students.aie.edu.au::8964b15a-1c89-4199-b888-555a84e3a8d4" providerId="AD" clId="Web-{3A1FEEC9-F2AD-494D-A4BC-D325DC0D31E0}" dt="2021-10-19T22:19:06.059" v="0" actId="1076"/>
        <pc:sldMkLst>
          <pc:docMk/>
          <pc:sldMk cId="3734562409" sldId="267"/>
        </pc:sldMkLst>
        <pc:picChg chg="mod">
          <ac:chgData name="Cody Smith" userId="S::s171836@students.aie.edu.au::8964b15a-1c89-4199-b888-555a84e3a8d4" providerId="AD" clId="Web-{3A1FEEC9-F2AD-494D-A4BC-D325DC0D31E0}" dt="2021-10-19T22:19:06.059" v="0" actId="1076"/>
          <ac:picMkLst>
            <pc:docMk/>
            <pc:sldMk cId="3734562409" sldId="267"/>
            <ac:picMk id="3" creationId="{003B83C3-9EEC-4689-B1C1-670CE5AF03CB}"/>
          </ac:picMkLst>
        </pc:picChg>
      </pc:sldChg>
    </pc:docChg>
  </pc:docChgLst>
  <pc:docChgLst>
    <pc:chgData name="Anna Ross" userId="5fe2b83c-7c1a-421f-bb20-b7b28a5a75c3" providerId="ADAL" clId="{65B3D402-142A-4164-B7C4-8E470AC95184}"/>
    <pc:docChg chg="undo custSel addSld delSld modSld sldOrd modMainMaster">
      <pc:chgData name="Anna Ross" userId="5fe2b83c-7c1a-421f-bb20-b7b28a5a75c3" providerId="ADAL" clId="{65B3D402-142A-4164-B7C4-8E470AC95184}" dt="2021-10-18T14:05:52.734" v="2358" actId="1076"/>
      <pc:docMkLst>
        <pc:docMk/>
      </pc:docMkLst>
      <pc:sldChg chg="setBg">
        <pc:chgData name="Anna Ross" userId="5fe2b83c-7c1a-421f-bb20-b7b28a5a75c3" providerId="ADAL" clId="{65B3D402-142A-4164-B7C4-8E470AC95184}" dt="2021-10-17T07:36:19.796" v="136"/>
        <pc:sldMkLst>
          <pc:docMk/>
          <pc:sldMk cId="3271667039" sldId="256"/>
        </pc:sldMkLst>
      </pc:sldChg>
      <pc:sldChg chg="modSp mod">
        <pc:chgData name="Anna Ross" userId="5fe2b83c-7c1a-421f-bb20-b7b28a5a75c3" providerId="ADAL" clId="{65B3D402-142A-4164-B7C4-8E470AC95184}" dt="2021-10-18T11:55:05.864" v="153" actId="27636"/>
        <pc:sldMkLst>
          <pc:docMk/>
          <pc:sldMk cId="2371060142" sldId="257"/>
        </pc:sldMkLst>
        <pc:spChg chg="mod">
          <ac:chgData name="Anna Ross" userId="5fe2b83c-7c1a-421f-bb20-b7b28a5a75c3" providerId="ADAL" clId="{65B3D402-142A-4164-B7C4-8E470AC95184}" dt="2021-10-18T11:55:05.864" v="153" actId="27636"/>
          <ac:spMkLst>
            <pc:docMk/>
            <pc:sldMk cId="2371060142" sldId="257"/>
            <ac:spMk id="3" creationId="{7D953405-8203-4672-8871-F70F6AFA8E05}"/>
          </ac:spMkLst>
        </pc:spChg>
      </pc:sldChg>
      <pc:sldChg chg="modSp mod">
        <pc:chgData name="Anna Ross" userId="5fe2b83c-7c1a-421f-bb20-b7b28a5a75c3" providerId="ADAL" clId="{65B3D402-142A-4164-B7C4-8E470AC95184}" dt="2021-10-18T12:25:18.201" v="460" actId="207"/>
        <pc:sldMkLst>
          <pc:docMk/>
          <pc:sldMk cId="743379441" sldId="259"/>
        </pc:sldMkLst>
        <pc:spChg chg="mod">
          <ac:chgData name="Anna Ross" userId="5fe2b83c-7c1a-421f-bb20-b7b28a5a75c3" providerId="ADAL" clId="{65B3D402-142A-4164-B7C4-8E470AC95184}" dt="2021-10-18T12:25:18.201" v="460" actId="207"/>
          <ac:spMkLst>
            <pc:docMk/>
            <pc:sldMk cId="743379441" sldId="259"/>
            <ac:spMk id="27" creationId="{0B794867-214E-41DC-ADA3-5B3FA8D368DE}"/>
          </ac:spMkLst>
        </pc:spChg>
      </pc:sldChg>
      <pc:sldChg chg="addSp modSp mod">
        <pc:chgData name="Anna Ross" userId="5fe2b83c-7c1a-421f-bb20-b7b28a5a75c3" providerId="ADAL" clId="{65B3D402-142A-4164-B7C4-8E470AC95184}" dt="2021-10-18T13:26:47.866" v="1825" actId="404"/>
        <pc:sldMkLst>
          <pc:docMk/>
          <pc:sldMk cId="3757024569" sldId="260"/>
        </pc:sldMkLst>
        <pc:spChg chg="add mod">
          <ac:chgData name="Anna Ross" userId="5fe2b83c-7c1a-421f-bb20-b7b28a5a75c3" providerId="ADAL" clId="{65B3D402-142A-4164-B7C4-8E470AC95184}" dt="2021-10-18T13:26:47.866" v="1825" actId="404"/>
          <ac:spMkLst>
            <pc:docMk/>
            <pc:sldMk cId="3757024569" sldId="260"/>
            <ac:spMk id="4" creationId="{F517EC5B-B238-4155-ACCF-3D3DEA3F2946}"/>
          </ac:spMkLst>
        </pc:spChg>
        <pc:picChg chg="mod">
          <ac:chgData name="Anna Ross" userId="5fe2b83c-7c1a-421f-bb20-b7b28a5a75c3" providerId="ADAL" clId="{65B3D402-142A-4164-B7C4-8E470AC95184}" dt="2021-10-18T13:22:28.125" v="1087" actId="1076"/>
          <ac:picMkLst>
            <pc:docMk/>
            <pc:sldMk cId="3757024569" sldId="260"/>
            <ac:picMk id="13" creationId="{31EE94D2-1D98-463E-92FA-18F93222AFC0}"/>
          </ac:picMkLst>
        </pc:picChg>
      </pc:sldChg>
      <pc:sldChg chg="modSp mod">
        <pc:chgData name="Anna Ross" userId="5fe2b83c-7c1a-421f-bb20-b7b28a5a75c3" providerId="ADAL" clId="{65B3D402-142A-4164-B7C4-8E470AC95184}" dt="2021-10-18T12:24:55.700" v="456" actId="14100"/>
        <pc:sldMkLst>
          <pc:docMk/>
          <pc:sldMk cId="3326585847" sldId="262"/>
        </pc:sldMkLst>
        <pc:spChg chg="mod">
          <ac:chgData name="Anna Ross" userId="5fe2b83c-7c1a-421f-bb20-b7b28a5a75c3" providerId="ADAL" clId="{65B3D402-142A-4164-B7C4-8E470AC95184}" dt="2021-10-18T12:24:55.700" v="456" actId="14100"/>
          <ac:spMkLst>
            <pc:docMk/>
            <pc:sldMk cId="3326585847" sldId="262"/>
            <ac:spMk id="7" creationId="{F3B34FDE-B745-40F9-8B15-E1F2533CBE83}"/>
          </ac:spMkLst>
        </pc:spChg>
      </pc:sldChg>
      <pc:sldChg chg="addSp modSp mod">
        <pc:chgData name="Anna Ross" userId="5fe2b83c-7c1a-421f-bb20-b7b28a5a75c3" providerId="ADAL" clId="{65B3D402-142A-4164-B7C4-8E470AC95184}" dt="2021-10-18T12:22:46.523" v="318" actId="20577"/>
        <pc:sldMkLst>
          <pc:docMk/>
          <pc:sldMk cId="3347596823" sldId="263"/>
        </pc:sldMkLst>
        <pc:spChg chg="mod">
          <ac:chgData name="Anna Ross" userId="5fe2b83c-7c1a-421f-bb20-b7b28a5a75c3" providerId="ADAL" clId="{65B3D402-142A-4164-B7C4-8E470AC95184}" dt="2021-10-18T12:22:46.523" v="318" actId="20577"/>
          <ac:spMkLst>
            <pc:docMk/>
            <pc:sldMk cId="3347596823" sldId="263"/>
            <ac:spMk id="7" creationId="{F3B34FDE-B745-40F9-8B15-E1F2533CBE83}"/>
          </ac:spMkLst>
        </pc:spChg>
        <pc:picChg chg="add mod modCrop">
          <ac:chgData name="Anna Ross" userId="5fe2b83c-7c1a-421f-bb20-b7b28a5a75c3" providerId="ADAL" clId="{65B3D402-142A-4164-B7C4-8E470AC95184}" dt="2021-10-17T06:47:19.122" v="43" actId="1076"/>
          <ac:picMkLst>
            <pc:docMk/>
            <pc:sldMk cId="3347596823" sldId="263"/>
            <ac:picMk id="3" creationId="{67406608-95E7-472C-BC80-7C51E8E99434}"/>
          </ac:picMkLst>
        </pc:picChg>
        <pc:picChg chg="add mod">
          <ac:chgData name="Anna Ross" userId="5fe2b83c-7c1a-421f-bb20-b7b28a5a75c3" providerId="ADAL" clId="{65B3D402-142A-4164-B7C4-8E470AC95184}" dt="2021-10-17T06:47:32.992" v="51" actId="1076"/>
          <ac:picMkLst>
            <pc:docMk/>
            <pc:sldMk cId="3347596823" sldId="263"/>
            <ac:picMk id="6" creationId="{8A83B284-7F13-4441-8F6A-FDBB3FF46E62}"/>
          </ac:picMkLst>
        </pc:picChg>
      </pc:sldChg>
      <pc:sldChg chg="addSp delSp modSp mod ord modCm">
        <pc:chgData name="Anna Ross" userId="5fe2b83c-7c1a-421f-bb20-b7b28a5a75c3" providerId="ADAL" clId="{65B3D402-142A-4164-B7C4-8E470AC95184}" dt="2021-10-18T12:29:10.822" v="949" actId="1076"/>
        <pc:sldMkLst>
          <pc:docMk/>
          <pc:sldMk cId="135624224" sldId="264"/>
        </pc:sldMkLst>
        <pc:spChg chg="add mod">
          <ac:chgData name="Anna Ross" userId="5fe2b83c-7c1a-421f-bb20-b7b28a5a75c3" providerId="ADAL" clId="{65B3D402-142A-4164-B7C4-8E470AC95184}" dt="2021-10-18T11:55:56.618" v="225" actId="1076"/>
          <ac:spMkLst>
            <pc:docMk/>
            <pc:sldMk cId="135624224" sldId="264"/>
            <ac:spMk id="5" creationId="{DFA55DFB-4764-41D0-BF5E-ED565C6A96EC}"/>
          </ac:spMkLst>
        </pc:spChg>
        <pc:spChg chg="add mod">
          <ac:chgData name="Anna Ross" userId="5fe2b83c-7c1a-421f-bb20-b7b28a5a75c3" providerId="ADAL" clId="{65B3D402-142A-4164-B7C4-8E470AC95184}" dt="2021-10-18T12:29:04.357" v="947" actId="1076"/>
          <ac:spMkLst>
            <pc:docMk/>
            <pc:sldMk cId="135624224" sldId="264"/>
            <ac:spMk id="11" creationId="{62CA8BBC-1A4D-4F95-8793-1827E1D2662F}"/>
          </ac:spMkLst>
        </pc:spChg>
        <pc:spChg chg="add mod">
          <ac:chgData name="Anna Ross" userId="5fe2b83c-7c1a-421f-bb20-b7b28a5a75c3" providerId="ADAL" clId="{65B3D402-142A-4164-B7C4-8E470AC95184}" dt="2021-10-18T12:21:50.222" v="290" actId="20577"/>
          <ac:spMkLst>
            <pc:docMk/>
            <pc:sldMk cId="135624224" sldId="264"/>
            <ac:spMk id="12" creationId="{8363835B-10F6-49F3-87EC-B66A56D212CF}"/>
          </ac:spMkLst>
        </pc:spChg>
        <pc:spChg chg="add mod">
          <ac:chgData name="Anna Ross" userId="5fe2b83c-7c1a-421f-bb20-b7b28a5a75c3" providerId="ADAL" clId="{65B3D402-142A-4164-B7C4-8E470AC95184}" dt="2021-10-18T12:28:54.049" v="943" actId="1076"/>
          <ac:spMkLst>
            <pc:docMk/>
            <pc:sldMk cId="135624224" sldId="264"/>
            <ac:spMk id="13" creationId="{73275A58-4CC8-46DF-8777-C6A5DB5BCDD6}"/>
          </ac:spMkLst>
        </pc:spChg>
        <pc:spChg chg="add mod">
          <ac:chgData name="Anna Ross" userId="5fe2b83c-7c1a-421f-bb20-b7b28a5a75c3" providerId="ADAL" clId="{65B3D402-142A-4164-B7C4-8E470AC95184}" dt="2021-10-18T12:28:44.224" v="939" actId="1076"/>
          <ac:spMkLst>
            <pc:docMk/>
            <pc:sldMk cId="135624224" sldId="264"/>
            <ac:spMk id="14" creationId="{72721C7C-C059-4123-B689-D91BC7D63494}"/>
          </ac:spMkLst>
        </pc:spChg>
        <pc:picChg chg="mod">
          <ac:chgData name="Anna Ross" userId="5fe2b83c-7c1a-421f-bb20-b7b28a5a75c3" providerId="ADAL" clId="{65B3D402-142A-4164-B7C4-8E470AC95184}" dt="2021-10-18T12:29:10.822" v="949" actId="1076"/>
          <ac:picMkLst>
            <pc:docMk/>
            <pc:sldMk cId="135624224" sldId="264"/>
            <ac:picMk id="3" creationId="{2C16A0AC-41DC-4739-8EE3-2C9E946D2B11}"/>
          </ac:picMkLst>
        </pc:picChg>
        <pc:picChg chg="add mod">
          <ac:chgData name="Anna Ross" userId="5fe2b83c-7c1a-421f-bb20-b7b28a5a75c3" providerId="ADAL" clId="{65B3D402-142A-4164-B7C4-8E470AC95184}" dt="2021-10-18T11:55:54.483" v="224" actId="1076"/>
          <ac:picMkLst>
            <pc:docMk/>
            <pc:sldMk cId="135624224" sldId="264"/>
            <ac:picMk id="4" creationId="{BF0D5959-EF36-4790-BCDE-9FA573CCF298}"/>
          </ac:picMkLst>
        </pc:picChg>
        <pc:picChg chg="del mod">
          <ac:chgData name="Anna Ross" userId="5fe2b83c-7c1a-421f-bb20-b7b28a5a75c3" providerId="ADAL" clId="{65B3D402-142A-4164-B7C4-8E470AC95184}" dt="2021-10-18T12:28:41.178" v="938" actId="478"/>
          <ac:picMkLst>
            <pc:docMk/>
            <pc:sldMk cId="135624224" sldId="264"/>
            <ac:picMk id="6" creationId="{7ABB6BF2-8791-4D2C-A3F4-C8C51119D710}"/>
          </ac:picMkLst>
        </pc:picChg>
        <pc:picChg chg="add mod modCrop">
          <ac:chgData name="Anna Ross" userId="5fe2b83c-7c1a-421f-bb20-b7b28a5a75c3" providerId="ADAL" clId="{65B3D402-142A-4164-B7C4-8E470AC95184}" dt="2021-10-18T12:29:08.008" v="948" actId="14100"/>
          <ac:picMkLst>
            <pc:docMk/>
            <pc:sldMk cId="135624224" sldId="264"/>
            <ac:picMk id="9" creationId="{4507B06B-5595-423A-9C19-59C1347AA563}"/>
          </ac:picMkLst>
        </pc:picChg>
      </pc:sldChg>
      <pc:sldChg chg="addSp modSp mod">
        <pc:chgData name="Anna Ross" userId="5fe2b83c-7c1a-421f-bb20-b7b28a5a75c3" providerId="ADAL" clId="{65B3D402-142A-4164-B7C4-8E470AC95184}" dt="2021-10-16T12:27:41.178" v="6" actId="1076"/>
        <pc:sldMkLst>
          <pc:docMk/>
          <pc:sldMk cId="2609330882" sldId="265"/>
        </pc:sldMkLst>
        <pc:picChg chg="add mod">
          <ac:chgData name="Anna Ross" userId="5fe2b83c-7c1a-421f-bb20-b7b28a5a75c3" providerId="ADAL" clId="{65B3D402-142A-4164-B7C4-8E470AC95184}" dt="2021-10-16T12:27:41.178" v="6" actId="1076"/>
          <ac:picMkLst>
            <pc:docMk/>
            <pc:sldMk cId="2609330882" sldId="265"/>
            <ac:picMk id="4" creationId="{E92C99E5-5F6E-40E0-AD88-933D1DF30E72}"/>
          </ac:picMkLst>
        </pc:picChg>
      </pc:sldChg>
      <pc:sldChg chg="addSp delSp modSp add mod">
        <pc:chgData name="Anna Ross" userId="5fe2b83c-7c1a-421f-bb20-b7b28a5a75c3" providerId="ADAL" clId="{65B3D402-142A-4164-B7C4-8E470AC95184}" dt="2021-10-18T13:56:21.604" v="2274" actId="1076"/>
        <pc:sldMkLst>
          <pc:docMk/>
          <pc:sldMk cId="1986854065" sldId="266"/>
        </pc:sldMkLst>
        <pc:spChg chg="mod">
          <ac:chgData name="Anna Ross" userId="5fe2b83c-7c1a-421f-bb20-b7b28a5a75c3" providerId="ADAL" clId="{65B3D402-142A-4164-B7C4-8E470AC95184}" dt="2021-10-18T13:27:05.302" v="1828" actId="1076"/>
          <ac:spMkLst>
            <pc:docMk/>
            <pc:sldMk cId="1986854065" sldId="266"/>
            <ac:spMk id="2" creationId="{6CD65BF7-8CF0-4CEA-BADB-213266D6A46E}"/>
          </ac:spMkLst>
        </pc:spChg>
        <pc:spChg chg="add mod">
          <ac:chgData name="Anna Ross" userId="5fe2b83c-7c1a-421f-bb20-b7b28a5a75c3" providerId="ADAL" clId="{65B3D402-142A-4164-B7C4-8E470AC95184}" dt="2021-10-18T13:27:07.328" v="1829" actId="1076"/>
          <ac:spMkLst>
            <pc:docMk/>
            <pc:sldMk cId="1986854065" sldId="266"/>
            <ac:spMk id="10" creationId="{33587966-9B4F-4E7C-A2F4-C93FBA9DD472}"/>
          </ac:spMkLst>
        </pc:spChg>
        <pc:spChg chg="add mod">
          <ac:chgData name="Anna Ross" userId="5fe2b83c-7c1a-421f-bb20-b7b28a5a75c3" providerId="ADAL" clId="{65B3D402-142A-4164-B7C4-8E470AC95184}" dt="2021-10-18T13:29:13.813" v="2255" actId="207"/>
          <ac:spMkLst>
            <pc:docMk/>
            <pc:sldMk cId="1986854065" sldId="266"/>
            <ac:spMk id="11" creationId="{2E2ABB53-0613-4AE1-B424-80E777FFBA4D}"/>
          </ac:spMkLst>
        </pc:spChg>
        <pc:picChg chg="mod">
          <ac:chgData name="Anna Ross" userId="5fe2b83c-7c1a-421f-bb20-b7b28a5a75c3" providerId="ADAL" clId="{65B3D402-142A-4164-B7C4-8E470AC95184}" dt="2021-10-18T13:27:14.514" v="1833" actId="1076"/>
          <ac:picMkLst>
            <pc:docMk/>
            <pc:sldMk cId="1986854065" sldId="266"/>
            <ac:picMk id="4" creationId="{605B1ABD-A3AC-45C3-902C-AF2C1EAA3CB5}"/>
          </ac:picMkLst>
        </pc:picChg>
        <pc:picChg chg="del">
          <ac:chgData name="Anna Ross" userId="5fe2b83c-7c1a-421f-bb20-b7b28a5a75c3" providerId="ADAL" clId="{65B3D402-142A-4164-B7C4-8E470AC95184}" dt="2021-10-16T12:28:30.368" v="15" actId="478"/>
          <ac:picMkLst>
            <pc:docMk/>
            <pc:sldMk cId="1986854065" sldId="266"/>
            <ac:picMk id="4" creationId="{E92C99E5-5F6E-40E0-AD88-933D1DF30E72}"/>
          </ac:picMkLst>
        </pc:picChg>
        <pc:picChg chg="del">
          <ac:chgData name="Anna Ross" userId="5fe2b83c-7c1a-421f-bb20-b7b28a5a75c3" providerId="ADAL" clId="{65B3D402-142A-4164-B7C4-8E470AC95184}" dt="2021-10-16T12:28:30.780" v="16" actId="478"/>
          <ac:picMkLst>
            <pc:docMk/>
            <pc:sldMk cId="1986854065" sldId="266"/>
            <ac:picMk id="5" creationId="{0E6437E7-23F0-450B-ADA7-62D3AED91874}"/>
          </ac:picMkLst>
        </pc:picChg>
        <pc:picChg chg="add mod">
          <ac:chgData name="Anna Ross" userId="5fe2b83c-7c1a-421f-bb20-b7b28a5a75c3" providerId="ADAL" clId="{65B3D402-142A-4164-B7C4-8E470AC95184}" dt="2021-10-18T13:41:47.025" v="2264" actId="1076"/>
          <ac:picMkLst>
            <pc:docMk/>
            <pc:sldMk cId="1986854065" sldId="266"/>
            <ac:picMk id="6" creationId="{09CA31A0-A681-46AE-915D-B1A5DA2ADD9E}"/>
          </ac:picMkLst>
        </pc:picChg>
        <pc:picChg chg="add mod">
          <ac:chgData name="Anna Ross" userId="5fe2b83c-7c1a-421f-bb20-b7b28a5a75c3" providerId="ADAL" clId="{65B3D402-142A-4164-B7C4-8E470AC95184}" dt="2021-10-16T12:28:42.700" v="20" actId="962"/>
          <ac:picMkLst>
            <pc:docMk/>
            <pc:sldMk cId="1986854065" sldId="266"/>
            <ac:picMk id="6" creationId="{DDF5D91B-3261-4C0E-854F-74BEEA27F8C7}"/>
          </ac:picMkLst>
        </pc:picChg>
        <pc:picChg chg="add mod">
          <ac:chgData name="Anna Ross" userId="5fe2b83c-7c1a-421f-bb20-b7b28a5a75c3" providerId="ADAL" clId="{65B3D402-142A-4164-B7C4-8E470AC95184}" dt="2021-10-18T13:27:15.919" v="1834" actId="1076"/>
          <ac:picMkLst>
            <pc:docMk/>
            <pc:sldMk cId="1986854065" sldId="266"/>
            <ac:picMk id="8" creationId="{287602FE-611C-4CFF-964F-3CE095FFDFF1}"/>
          </ac:picMkLst>
        </pc:picChg>
        <pc:picChg chg="add mod">
          <ac:chgData name="Anna Ross" userId="5fe2b83c-7c1a-421f-bb20-b7b28a5a75c3" providerId="ADAL" clId="{65B3D402-142A-4164-B7C4-8E470AC95184}" dt="2021-10-18T13:56:21.604" v="2274" actId="1076"/>
          <ac:picMkLst>
            <pc:docMk/>
            <pc:sldMk cId="1986854065" sldId="266"/>
            <ac:picMk id="13" creationId="{96B3A79A-2CC8-4419-AF52-882A66FD1203}"/>
          </ac:picMkLst>
        </pc:picChg>
      </pc:sldChg>
      <pc:sldChg chg="addSp delSp modSp add mod">
        <pc:chgData name="Anna Ross" userId="5fe2b83c-7c1a-421f-bb20-b7b28a5a75c3" providerId="ADAL" clId="{65B3D402-142A-4164-B7C4-8E470AC95184}" dt="2021-10-18T13:59:01.252" v="2282" actId="1076"/>
        <pc:sldMkLst>
          <pc:docMk/>
          <pc:sldMk cId="3734562409" sldId="267"/>
        </pc:sldMkLst>
        <pc:spChg chg="mod">
          <ac:chgData name="Anna Ross" userId="5fe2b83c-7c1a-421f-bb20-b7b28a5a75c3" providerId="ADAL" clId="{65B3D402-142A-4164-B7C4-8E470AC95184}" dt="2021-10-16T12:29:27.871" v="31" actId="20577"/>
          <ac:spMkLst>
            <pc:docMk/>
            <pc:sldMk cId="3734562409" sldId="267"/>
            <ac:spMk id="2" creationId="{6CD65BF7-8CF0-4CEA-BADB-213266D6A46E}"/>
          </ac:spMkLst>
        </pc:spChg>
        <pc:picChg chg="add mod">
          <ac:chgData name="Anna Ross" userId="5fe2b83c-7c1a-421f-bb20-b7b28a5a75c3" providerId="ADAL" clId="{65B3D402-142A-4164-B7C4-8E470AC95184}" dt="2021-10-16T12:29:51.368" v="37" actId="1076"/>
          <ac:picMkLst>
            <pc:docMk/>
            <pc:sldMk cId="3734562409" sldId="267"/>
            <ac:picMk id="4" creationId="{27D4A41D-F147-4065-BA64-701C0B8ABBA9}"/>
          </ac:picMkLst>
        </pc:picChg>
        <pc:picChg chg="add mod modCrop">
          <ac:chgData name="Anna Ross" userId="5fe2b83c-7c1a-421f-bb20-b7b28a5a75c3" providerId="ADAL" clId="{65B3D402-142A-4164-B7C4-8E470AC95184}" dt="2021-10-18T13:59:01.252" v="2282" actId="1076"/>
          <ac:picMkLst>
            <pc:docMk/>
            <pc:sldMk cId="3734562409" sldId="267"/>
            <ac:picMk id="5" creationId="{60D435DD-7DA7-4C30-A85F-B39DB66AD0DA}"/>
          </ac:picMkLst>
        </pc:picChg>
        <pc:picChg chg="del">
          <ac:chgData name="Anna Ross" userId="5fe2b83c-7c1a-421f-bb20-b7b28a5a75c3" providerId="ADAL" clId="{65B3D402-142A-4164-B7C4-8E470AC95184}" dt="2021-10-16T12:29:30.842" v="33" actId="478"/>
          <ac:picMkLst>
            <pc:docMk/>
            <pc:sldMk cId="3734562409" sldId="267"/>
            <ac:picMk id="6" creationId="{DDF5D91B-3261-4C0E-854F-74BEEA27F8C7}"/>
          </ac:picMkLst>
        </pc:picChg>
        <pc:picChg chg="del">
          <ac:chgData name="Anna Ross" userId="5fe2b83c-7c1a-421f-bb20-b7b28a5a75c3" providerId="ADAL" clId="{65B3D402-142A-4164-B7C4-8E470AC95184}" dt="2021-10-16T12:29:30.391" v="32" actId="478"/>
          <ac:picMkLst>
            <pc:docMk/>
            <pc:sldMk cId="3734562409" sldId="267"/>
            <ac:picMk id="8" creationId="{287602FE-611C-4CFF-964F-3CE095FFDFF1}"/>
          </ac:picMkLst>
        </pc:picChg>
      </pc:sldChg>
      <pc:sldChg chg="addSp delSp modSp new mod">
        <pc:chgData name="Anna Ross" userId="5fe2b83c-7c1a-421f-bb20-b7b28a5a75c3" providerId="ADAL" clId="{65B3D402-142A-4164-B7C4-8E470AC95184}" dt="2021-10-18T13:21:21.297" v="1082" actId="1076"/>
        <pc:sldMkLst>
          <pc:docMk/>
          <pc:sldMk cId="1637171491" sldId="268"/>
        </pc:sldMkLst>
        <pc:spChg chg="mod">
          <ac:chgData name="Anna Ross" userId="5fe2b83c-7c1a-421f-bb20-b7b28a5a75c3" providerId="ADAL" clId="{65B3D402-142A-4164-B7C4-8E470AC95184}" dt="2021-10-17T06:48:12.809" v="93" actId="20577"/>
          <ac:spMkLst>
            <pc:docMk/>
            <pc:sldMk cId="1637171491" sldId="268"/>
            <ac:spMk id="2" creationId="{B68775AE-AF89-488C-88F9-C2EFE6637C1C}"/>
          </ac:spMkLst>
        </pc:spChg>
        <pc:spChg chg="del">
          <ac:chgData name="Anna Ross" userId="5fe2b83c-7c1a-421f-bb20-b7b28a5a75c3" providerId="ADAL" clId="{65B3D402-142A-4164-B7C4-8E470AC95184}" dt="2021-10-18T13:20:04.997" v="951" actId="478"/>
          <ac:spMkLst>
            <pc:docMk/>
            <pc:sldMk cId="1637171491" sldId="268"/>
            <ac:spMk id="5" creationId="{E18A1FE1-1E45-42B4-A456-86D5560707C0}"/>
          </ac:spMkLst>
        </pc:spChg>
        <pc:spChg chg="add mod">
          <ac:chgData name="Anna Ross" userId="5fe2b83c-7c1a-421f-bb20-b7b28a5a75c3" providerId="ADAL" clId="{65B3D402-142A-4164-B7C4-8E470AC95184}" dt="2021-10-18T13:21:17.575" v="1081" actId="20577"/>
          <ac:spMkLst>
            <pc:docMk/>
            <pc:sldMk cId="1637171491" sldId="268"/>
            <ac:spMk id="6" creationId="{DB32A69B-21C2-4245-BCE3-08C58514ADB5}"/>
          </ac:spMkLst>
        </pc:spChg>
        <pc:picChg chg="del">
          <ac:chgData name="Anna Ross" userId="5fe2b83c-7c1a-421f-bb20-b7b28a5a75c3" providerId="ADAL" clId="{65B3D402-142A-4164-B7C4-8E470AC95184}" dt="2021-10-18T13:20:03.739" v="950" actId="478"/>
          <ac:picMkLst>
            <pc:docMk/>
            <pc:sldMk cId="1637171491" sldId="268"/>
            <ac:picMk id="4" creationId="{F960AF26-BF2C-4892-8622-50238FEF2496}"/>
          </ac:picMkLst>
        </pc:picChg>
        <pc:picChg chg="add mod">
          <ac:chgData name="Anna Ross" userId="5fe2b83c-7c1a-421f-bb20-b7b28a5a75c3" providerId="ADAL" clId="{65B3D402-142A-4164-B7C4-8E470AC95184}" dt="2021-10-18T13:21:21.297" v="1082" actId="1076"/>
          <ac:picMkLst>
            <pc:docMk/>
            <pc:sldMk cId="1637171491" sldId="268"/>
            <ac:picMk id="7" creationId="{ECFB2E9A-B5D7-4021-AAD8-1458E847752C}"/>
          </ac:picMkLst>
        </pc:picChg>
      </pc:sldChg>
      <pc:sldChg chg="addSp delSp modSp new del mod">
        <pc:chgData name="Anna Ross" userId="5fe2b83c-7c1a-421f-bb20-b7b28a5a75c3" providerId="ADAL" clId="{65B3D402-142A-4164-B7C4-8E470AC95184}" dt="2021-10-17T06:49:16.994" v="132" actId="47"/>
        <pc:sldMkLst>
          <pc:docMk/>
          <pc:sldMk cId="2596766063" sldId="269"/>
        </pc:sldMkLst>
        <pc:spChg chg="mod">
          <ac:chgData name="Anna Ross" userId="5fe2b83c-7c1a-421f-bb20-b7b28a5a75c3" providerId="ADAL" clId="{65B3D402-142A-4164-B7C4-8E470AC95184}" dt="2021-10-17T06:48:32.676" v="103" actId="20577"/>
          <ac:spMkLst>
            <pc:docMk/>
            <pc:sldMk cId="2596766063" sldId="269"/>
            <ac:spMk id="2" creationId="{1A2DF8C2-F5F3-4EB2-86A4-4777A728780D}"/>
          </ac:spMkLst>
        </pc:spChg>
        <pc:spChg chg="del">
          <ac:chgData name="Anna Ross" userId="5fe2b83c-7c1a-421f-bb20-b7b28a5a75c3" providerId="ADAL" clId="{65B3D402-142A-4164-B7C4-8E470AC95184}" dt="2021-10-17T06:48:38.002" v="104" actId="478"/>
          <ac:spMkLst>
            <pc:docMk/>
            <pc:sldMk cId="2596766063" sldId="269"/>
            <ac:spMk id="3" creationId="{D11DF7BA-A761-4132-88A5-90EEF495698C}"/>
          </ac:spMkLst>
        </pc:spChg>
        <pc:picChg chg="add mod">
          <ac:chgData name="Anna Ross" userId="5fe2b83c-7c1a-421f-bb20-b7b28a5a75c3" providerId="ADAL" clId="{65B3D402-142A-4164-B7C4-8E470AC95184}" dt="2021-10-17T06:49:02.364" v="108" actId="27614"/>
          <ac:picMkLst>
            <pc:docMk/>
            <pc:sldMk cId="2596766063" sldId="269"/>
            <ac:picMk id="5" creationId="{1F40860E-842A-4E93-AD36-149EB3E23952}"/>
          </ac:picMkLst>
        </pc:picChg>
        <pc:picChg chg="add mod">
          <ac:chgData name="Anna Ross" userId="5fe2b83c-7c1a-421f-bb20-b7b28a5a75c3" providerId="ADAL" clId="{65B3D402-142A-4164-B7C4-8E470AC95184}" dt="2021-10-17T06:49:02.747" v="122" actId="27614"/>
          <ac:picMkLst>
            <pc:docMk/>
            <pc:sldMk cId="2596766063" sldId="269"/>
            <ac:picMk id="7" creationId="{C1F29348-70D4-4C83-A828-8011683D0E37}"/>
          </ac:picMkLst>
        </pc:picChg>
        <pc:picChg chg="add mod">
          <ac:chgData name="Anna Ross" userId="5fe2b83c-7c1a-421f-bb20-b7b28a5a75c3" providerId="ADAL" clId="{65B3D402-142A-4164-B7C4-8E470AC95184}" dt="2021-10-17T06:49:02.101" v="106" actId="27614"/>
          <ac:picMkLst>
            <pc:docMk/>
            <pc:sldMk cId="2596766063" sldId="269"/>
            <ac:picMk id="9" creationId="{7ED157AB-8725-4CA6-9E7A-B5CF4D741BF5}"/>
          </ac:picMkLst>
        </pc:picChg>
        <pc:picChg chg="add mod">
          <ac:chgData name="Anna Ross" userId="5fe2b83c-7c1a-421f-bb20-b7b28a5a75c3" providerId="ADAL" clId="{65B3D402-142A-4164-B7C4-8E470AC95184}" dt="2021-10-17T06:48:56.978" v="105"/>
          <ac:picMkLst>
            <pc:docMk/>
            <pc:sldMk cId="2596766063" sldId="269"/>
            <ac:picMk id="11" creationId="{D0779A8D-DCB5-4392-A568-250BB49A49EC}"/>
          </ac:picMkLst>
        </pc:picChg>
        <pc:picChg chg="add mod">
          <ac:chgData name="Anna Ross" userId="5fe2b83c-7c1a-421f-bb20-b7b28a5a75c3" providerId="ADAL" clId="{65B3D402-142A-4164-B7C4-8E470AC95184}" dt="2021-10-17T06:49:02.748" v="124" actId="27614"/>
          <ac:picMkLst>
            <pc:docMk/>
            <pc:sldMk cId="2596766063" sldId="269"/>
            <ac:picMk id="13" creationId="{EFE0BED4-986D-4012-8D72-18C155308165}"/>
          </ac:picMkLst>
        </pc:picChg>
        <pc:picChg chg="add mod">
          <ac:chgData name="Anna Ross" userId="5fe2b83c-7c1a-421f-bb20-b7b28a5a75c3" providerId="ADAL" clId="{65B3D402-142A-4164-B7C4-8E470AC95184}" dt="2021-10-17T06:49:02.565" v="114" actId="27614"/>
          <ac:picMkLst>
            <pc:docMk/>
            <pc:sldMk cId="2596766063" sldId="269"/>
            <ac:picMk id="15" creationId="{DFE31568-72F4-42F6-BB48-F7C00909F71F}"/>
          </ac:picMkLst>
        </pc:picChg>
        <pc:picChg chg="add mod">
          <ac:chgData name="Anna Ross" userId="5fe2b83c-7c1a-421f-bb20-b7b28a5a75c3" providerId="ADAL" clId="{65B3D402-142A-4164-B7C4-8E470AC95184}" dt="2021-10-17T06:49:02.888" v="126" actId="27614"/>
          <ac:picMkLst>
            <pc:docMk/>
            <pc:sldMk cId="2596766063" sldId="269"/>
            <ac:picMk id="17" creationId="{E5BB3C2F-C5FF-4484-9B1B-726288059270}"/>
          </ac:picMkLst>
        </pc:picChg>
        <pc:picChg chg="add mod">
          <ac:chgData name="Anna Ross" userId="5fe2b83c-7c1a-421f-bb20-b7b28a5a75c3" providerId="ADAL" clId="{65B3D402-142A-4164-B7C4-8E470AC95184}" dt="2021-10-17T06:49:02.640" v="120" actId="27614"/>
          <ac:picMkLst>
            <pc:docMk/>
            <pc:sldMk cId="2596766063" sldId="269"/>
            <ac:picMk id="19" creationId="{CD54DED2-80AC-4441-A96C-BAC935872EA5}"/>
          </ac:picMkLst>
        </pc:picChg>
        <pc:picChg chg="add mod">
          <ac:chgData name="Anna Ross" userId="5fe2b83c-7c1a-421f-bb20-b7b28a5a75c3" providerId="ADAL" clId="{65B3D402-142A-4164-B7C4-8E470AC95184}" dt="2021-10-17T06:49:02.563" v="112" actId="27614"/>
          <ac:picMkLst>
            <pc:docMk/>
            <pc:sldMk cId="2596766063" sldId="269"/>
            <ac:picMk id="21" creationId="{CC601F7A-82E8-4E09-BB00-35428B9A1959}"/>
          </ac:picMkLst>
        </pc:picChg>
        <pc:picChg chg="add mod">
          <ac:chgData name="Anna Ross" userId="5fe2b83c-7c1a-421f-bb20-b7b28a5a75c3" providerId="ADAL" clId="{65B3D402-142A-4164-B7C4-8E470AC95184}" dt="2021-10-17T06:49:02.566" v="116" actId="27614"/>
          <ac:picMkLst>
            <pc:docMk/>
            <pc:sldMk cId="2596766063" sldId="269"/>
            <ac:picMk id="23" creationId="{DFEC13D7-8B45-400E-9637-B25A198C1C31}"/>
          </ac:picMkLst>
        </pc:picChg>
        <pc:picChg chg="add mod">
          <ac:chgData name="Anna Ross" userId="5fe2b83c-7c1a-421f-bb20-b7b28a5a75c3" providerId="ADAL" clId="{65B3D402-142A-4164-B7C4-8E470AC95184}" dt="2021-10-17T06:49:10.468" v="131" actId="1076"/>
          <ac:picMkLst>
            <pc:docMk/>
            <pc:sldMk cId="2596766063" sldId="269"/>
            <ac:picMk id="25" creationId="{987DDF19-D7D1-4293-9CFA-924A9885C302}"/>
          </ac:picMkLst>
        </pc:picChg>
        <pc:picChg chg="add mod">
          <ac:chgData name="Anna Ross" userId="5fe2b83c-7c1a-421f-bb20-b7b28a5a75c3" providerId="ADAL" clId="{65B3D402-142A-4164-B7C4-8E470AC95184}" dt="2021-10-17T06:49:03.899" v="129" actId="1076"/>
          <ac:picMkLst>
            <pc:docMk/>
            <pc:sldMk cId="2596766063" sldId="269"/>
            <ac:picMk id="27" creationId="{C7E5C157-5DBB-4861-934D-F2A2C0D653F2}"/>
          </ac:picMkLst>
        </pc:picChg>
      </pc:sldChg>
      <pc:sldChg chg="addSp modSp mod">
        <pc:chgData name="Anna Ross" userId="5fe2b83c-7c1a-421f-bb20-b7b28a5a75c3" providerId="ADAL" clId="{65B3D402-142A-4164-B7C4-8E470AC95184}" dt="2021-10-18T12:24:08.168" v="441" actId="20577"/>
        <pc:sldMkLst>
          <pc:docMk/>
          <pc:sldMk cId="2329870547" sldId="270"/>
        </pc:sldMkLst>
        <pc:spChg chg="add mod">
          <ac:chgData name="Anna Ross" userId="5fe2b83c-7c1a-421f-bb20-b7b28a5a75c3" providerId="ADAL" clId="{65B3D402-142A-4164-B7C4-8E470AC95184}" dt="2021-10-18T12:24:08.168" v="441" actId="20577"/>
          <ac:spMkLst>
            <pc:docMk/>
            <pc:sldMk cId="2329870547" sldId="270"/>
            <ac:spMk id="3" creationId="{EC59E39E-7108-46CA-BF72-16F5464F64ED}"/>
          </ac:spMkLst>
        </pc:spChg>
      </pc:sldChg>
      <pc:sldChg chg="addSp delSp modSp mod">
        <pc:chgData name="Anna Ross" userId="5fe2b83c-7c1a-421f-bb20-b7b28a5a75c3" providerId="ADAL" clId="{65B3D402-142A-4164-B7C4-8E470AC95184}" dt="2021-10-18T14:05:52.734" v="2358" actId="1076"/>
        <pc:sldMkLst>
          <pc:docMk/>
          <pc:sldMk cId="29375321" sldId="272"/>
        </pc:sldMkLst>
        <pc:spChg chg="mod">
          <ac:chgData name="Anna Ross" userId="5fe2b83c-7c1a-421f-bb20-b7b28a5a75c3" providerId="ADAL" clId="{65B3D402-142A-4164-B7C4-8E470AC95184}" dt="2021-10-18T14:05:52.734" v="2358" actId="1076"/>
          <ac:spMkLst>
            <pc:docMk/>
            <pc:sldMk cId="29375321" sldId="272"/>
            <ac:spMk id="2" creationId="{05FB54C4-880F-4FB0-887C-1689E0DE3FDC}"/>
          </ac:spMkLst>
        </pc:spChg>
        <pc:spChg chg="del">
          <ac:chgData name="Anna Ross" userId="5fe2b83c-7c1a-421f-bb20-b7b28a5a75c3" providerId="ADAL" clId="{65B3D402-142A-4164-B7C4-8E470AC95184}" dt="2021-10-18T14:03:31.164" v="2283"/>
          <ac:spMkLst>
            <pc:docMk/>
            <pc:sldMk cId="29375321" sldId="272"/>
            <ac:spMk id="3" creationId="{85E1E32E-4FC4-44AA-B5E6-AA4FC008ECEB}"/>
          </ac:spMkLst>
        </pc:spChg>
        <pc:picChg chg="add mod">
          <ac:chgData name="Anna Ross" userId="5fe2b83c-7c1a-421f-bb20-b7b28a5a75c3" providerId="ADAL" clId="{65B3D402-142A-4164-B7C4-8E470AC95184}" dt="2021-10-18T14:03:41.472" v="2292" actId="1076"/>
          <ac:picMkLst>
            <pc:docMk/>
            <pc:sldMk cId="29375321" sldId="272"/>
            <ac:picMk id="5" creationId="{22E00CAC-B0B3-4878-8667-30F3C1242BF0}"/>
          </ac:picMkLst>
        </pc:picChg>
        <pc:picChg chg="add mod">
          <ac:chgData name="Anna Ross" userId="5fe2b83c-7c1a-421f-bb20-b7b28a5a75c3" providerId="ADAL" clId="{65B3D402-142A-4164-B7C4-8E470AC95184}" dt="2021-10-18T14:05:27.965" v="2348" actId="1076"/>
          <ac:picMkLst>
            <pc:docMk/>
            <pc:sldMk cId="29375321" sldId="272"/>
            <ac:picMk id="7" creationId="{2AE135F1-6C73-4DEA-BB4A-7C0661BCC790}"/>
          </ac:picMkLst>
        </pc:picChg>
        <pc:picChg chg="add del mod">
          <ac:chgData name="Anna Ross" userId="5fe2b83c-7c1a-421f-bb20-b7b28a5a75c3" providerId="ADAL" clId="{65B3D402-142A-4164-B7C4-8E470AC95184}" dt="2021-10-18T14:03:52.839" v="2296"/>
          <ac:picMkLst>
            <pc:docMk/>
            <pc:sldMk cId="29375321" sldId="272"/>
            <ac:picMk id="9" creationId="{EBCFF967-B5D0-4B9D-8C70-52F97BE76333}"/>
          </ac:picMkLst>
        </pc:picChg>
        <pc:picChg chg="add del mod">
          <ac:chgData name="Anna Ross" userId="5fe2b83c-7c1a-421f-bb20-b7b28a5a75c3" providerId="ADAL" clId="{65B3D402-142A-4164-B7C4-8E470AC95184}" dt="2021-10-18T14:04:02.401" v="2306" actId="478"/>
          <ac:picMkLst>
            <pc:docMk/>
            <pc:sldMk cId="29375321" sldId="272"/>
            <ac:picMk id="11" creationId="{BB9B6F48-FDF1-4FF2-9952-68146B60409C}"/>
          </ac:picMkLst>
        </pc:picChg>
        <pc:picChg chg="add mod">
          <ac:chgData name="Anna Ross" userId="5fe2b83c-7c1a-421f-bb20-b7b28a5a75c3" providerId="ADAL" clId="{65B3D402-142A-4164-B7C4-8E470AC95184}" dt="2021-10-18T14:05:30.085" v="2350" actId="1076"/>
          <ac:picMkLst>
            <pc:docMk/>
            <pc:sldMk cId="29375321" sldId="272"/>
            <ac:picMk id="13" creationId="{D42CF45A-1F76-4191-B9ED-AA18F2225FD6}"/>
          </ac:picMkLst>
        </pc:picChg>
        <pc:picChg chg="add mod">
          <ac:chgData name="Anna Ross" userId="5fe2b83c-7c1a-421f-bb20-b7b28a5a75c3" providerId="ADAL" clId="{65B3D402-142A-4164-B7C4-8E470AC95184}" dt="2021-10-18T14:04:16.254" v="2315" actId="1076"/>
          <ac:picMkLst>
            <pc:docMk/>
            <pc:sldMk cId="29375321" sldId="272"/>
            <ac:picMk id="15" creationId="{9CF7D2D8-B414-4782-A8DE-9A5D7D250F1E}"/>
          </ac:picMkLst>
        </pc:picChg>
        <pc:picChg chg="add mod">
          <ac:chgData name="Anna Ross" userId="5fe2b83c-7c1a-421f-bb20-b7b28a5a75c3" providerId="ADAL" clId="{65B3D402-142A-4164-B7C4-8E470AC95184}" dt="2021-10-18T14:05:33.245" v="2352" actId="1076"/>
          <ac:picMkLst>
            <pc:docMk/>
            <pc:sldMk cId="29375321" sldId="272"/>
            <ac:picMk id="17" creationId="{3557B498-079F-44F2-92C6-5F6C8B16AFA6}"/>
          </ac:picMkLst>
        </pc:picChg>
        <pc:picChg chg="add del mod">
          <ac:chgData name="Anna Ross" userId="5fe2b83c-7c1a-421f-bb20-b7b28a5a75c3" providerId="ADAL" clId="{65B3D402-142A-4164-B7C4-8E470AC95184}" dt="2021-10-18T14:04:31.291" v="2322" actId="478"/>
          <ac:picMkLst>
            <pc:docMk/>
            <pc:sldMk cId="29375321" sldId="272"/>
            <ac:picMk id="19" creationId="{7A87C6D0-13E2-4CE8-BEA4-270B3EF0ED90}"/>
          </ac:picMkLst>
        </pc:picChg>
        <pc:picChg chg="add mod">
          <ac:chgData name="Anna Ross" userId="5fe2b83c-7c1a-421f-bb20-b7b28a5a75c3" providerId="ADAL" clId="{65B3D402-142A-4164-B7C4-8E470AC95184}" dt="2021-10-18T14:05:29.302" v="2349" actId="1076"/>
          <ac:picMkLst>
            <pc:docMk/>
            <pc:sldMk cId="29375321" sldId="272"/>
            <ac:picMk id="21" creationId="{84AE19E8-4743-4390-B2E4-F492EB1D9601}"/>
          </ac:picMkLst>
        </pc:picChg>
        <pc:picChg chg="add mod">
          <ac:chgData name="Anna Ross" userId="5fe2b83c-7c1a-421f-bb20-b7b28a5a75c3" providerId="ADAL" clId="{65B3D402-142A-4164-B7C4-8E470AC95184}" dt="2021-10-18T14:05:42.855" v="2355" actId="1076"/>
          <ac:picMkLst>
            <pc:docMk/>
            <pc:sldMk cId="29375321" sldId="272"/>
            <ac:picMk id="23" creationId="{3F2A8D9B-2AFD-4BB8-BF56-4552B14896CB}"/>
          </ac:picMkLst>
        </pc:picChg>
        <pc:picChg chg="add mod">
          <ac:chgData name="Anna Ross" userId="5fe2b83c-7c1a-421f-bb20-b7b28a5a75c3" providerId="ADAL" clId="{65B3D402-142A-4164-B7C4-8E470AC95184}" dt="2021-10-18T14:05:40.202" v="2354" actId="1076"/>
          <ac:picMkLst>
            <pc:docMk/>
            <pc:sldMk cId="29375321" sldId="272"/>
            <ac:picMk id="25" creationId="{5B50A273-6A7A-4E72-BF3C-F97E26F5D225}"/>
          </ac:picMkLst>
        </pc:picChg>
      </pc:sldChg>
      <pc:sldChg chg="modSp mod">
        <pc:chgData name="Anna Ross" userId="5fe2b83c-7c1a-421f-bb20-b7b28a5a75c3" providerId="ADAL" clId="{65B3D402-142A-4164-B7C4-8E470AC95184}" dt="2021-10-18T10:42:10.422" v="151" actId="207"/>
        <pc:sldMkLst>
          <pc:docMk/>
          <pc:sldMk cId="4005118553" sldId="274"/>
        </pc:sldMkLst>
        <pc:spChg chg="mod">
          <ac:chgData name="Anna Ross" userId="5fe2b83c-7c1a-421f-bb20-b7b28a5a75c3" providerId="ADAL" clId="{65B3D402-142A-4164-B7C4-8E470AC95184}" dt="2021-10-18T10:42:10.422" v="151" actId="207"/>
          <ac:spMkLst>
            <pc:docMk/>
            <pc:sldMk cId="4005118553" sldId="274"/>
            <ac:spMk id="2" creationId="{B1C4BA53-66B6-409E-AA78-B61A040A6EA5}"/>
          </ac:spMkLst>
        </pc:spChg>
      </pc:sldChg>
      <pc:sldMasterChg chg="setBg modSldLayout">
        <pc:chgData name="Anna Ross" userId="5fe2b83c-7c1a-421f-bb20-b7b28a5a75c3" providerId="ADAL" clId="{65B3D402-142A-4164-B7C4-8E470AC95184}" dt="2021-10-17T07:36:19.796" v="136"/>
        <pc:sldMasterMkLst>
          <pc:docMk/>
          <pc:sldMasterMk cId="1525321442" sldId="2147483648"/>
        </pc:sldMasterMkLst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220851543" sldId="2147483649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1376681501" sldId="2147483650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3252776900" sldId="2147483651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3730286660" sldId="2147483652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2484006121" sldId="2147483653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1152861321" sldId="2147483654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3956871226" sldId="2147483655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4105645510" sldId="2147483656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2821264146" sldId="2147483657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1033589833" sldId="2147483658"/>
          </pc:sldLayoutMkLst>
        </pc:sldLayoutChg>
        <pc:sldLayoutChg chg="setBg">
          <pc:chgData name="Anna Ross" userId="5fe2b83c-7c1a-421f-bb20-b7b28a5a75c3" providerId="ADAL" clId="{65B3D402-142A-4164-B7C4-8E470AC95184}" dt="2021-10-17T07:36:19.796" v="136"/>
          <pc:sldLayoutMkLst>
            <pc:docMk/>
            <pc:sldMasterMk cId="1525321442" sldId="2147483648"/>
            <pc:sldLayoutMk cId="475769600" sldId="2147483659"/>
          </pc:sldLayoutMkLst>
        </pc:sldLayoutChg>
      </pc:sldMasterChg>
    </pc:docChg>
  </pc:docChgLst>
  <pc:docChgLst>
    <pc:chgData name="Cody Smith" userId="S::s171836@students.aie.edu.au::8964b15a-1c89-4199-b888-555a84e3a8d4" providerId="AD" clId="Web-{7924BE46-B405-4B7D-BEE0-FA1B8429F092}"/>
    <pc:docChg chg="addSld modSld">
      <pc:chgData name="Cody Smith" userId="S::s171836@students.aie.edu.au::8964b15a-1c89-4199-b888-555a84e3a8d4" providerId="AD" clId="Web-{7924BE46-B405-4B7D-BEE0-FA1B8429F092}" dt="2021-10-20T01:45:00.118" v="238" actId="1076"/>
      <pc:docMkLst>
        <pc:docMk/>
      </pc:docMkLst>
      <pc:sldChg chg="addSp delSp modSp">
        <pc:chgData name="Cody Smith" userId="S::s171836@students.aie.edu.au::8964b15a-1c89-4199-b888-555a84e3a8d4" providerId="AD" clId="Web-{7924BE46-B405-4B7D-BEE0-FA1B8429F092}" dt="2021-10-20T01:30:48.934" v="135" actId="1076"/>
        <pc:sldMkLst>
          <pc:docMk/>
          <pc:sldMk cId="2371060142" sldId="257"/>
        </pc:sldMkLst>
        <pc:picChg chg="del">
          <ac:chgData name="Cody Smith" userId="S::s171836@students.aie.edu.au::8964b15a-1c89-4199-b888-555a84e3a8d4" providerId="AD" clId="Web-{7924BE46-B405-4B7D-BEE0-FA1B8429F092}" dt="2021-10-20T01:30:27.527" v="130"/>
          <ac:picMkLst>
            <pc:docMk/>
            <pc:sldMk cId="2371060142" sldId="257"/>
            <ac:picMk id="2" creationId="{A963B6CB-CB66-4B8B-BFA0-17DFC06B377B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30:34.168" v="133" actId="1076"/>
          <ac:picMkLst>
            <pc:docMk/>
            <pc:sldMk cId="2371060142" sldId="257"/>
            <ac:picMk id="3" creationId="{4F301BBC-1BF6-4904-A335-1C8266F0B6BB}"/>
          </ac:picMkLst>
        </pc:picChg>
        <pc:picChg chg="mod">
          <ac:chgData name="Cody Smith" userId="S::s171836@students.aie.edu.au::8964b15a-1c89-4199-b888-555a84e3a8d4" providerId="AD" clId="Web-{7924BE46-B405-4B7D-BEE0-FA1B8429F092}" dt="2021-10-20T01:30:48.934" v="135" actId="1076"/>
          <ac:picMkLst>
            <pc:docMk/>
            <pc:sldMk cId="2371060142" sldId="257"/>
            <ac:picMk id="4" creationId="{528D99F0-02B4-4722-AC22-AB2FC6AA36D8}"/>
          </ac:picMkLst>
        </pc:picChg>
      </pc:sldChg>
      <pc:sldChg chg="addSp delSp modSp">
        <pc:chgData name="Cody Smith" userId="S::s171836@students.aie.edu.au::8964b15a-1c89-4199-b888-555a84e3a8d4" providerId="AD" clId="Web-{7924BE46-B405-4B7D-BEE0-FA1B8429F092}" dt="2021-10-19T22:42:50.423" v="78" actId="1076"/>
        <pc:sldMkLst>
          <pc:docMk/>
          <pc:sldMk cId="3757024569" sldId="260"/>
        </pc:sldMkLst>
        <pc:spChg chg="del">
          <ac:chgData name="Cody Smith" userId="S::s171836@students.aie.edu.au::8964b15a-1c89-4199-b888-555a84e3a8d4" providerId="AD" clId="Web-{7924BE46-B405-4B7D-BEE0-FA1B8429F092}" dt="2021-10-19T22:42:47.470" v="76"/>
          <ac:spMkLst>
            <pc:docMk/>
            <pc:sldMk cId="3757024569" sldId="260"/>
            <ac:spMk id="2" creationId="{E588BA69-E49A-4695-84C8-20E0FE870E78}"/>
          </ac:spMkLst>
        </pc:spChg>
        <pc:picChg chg="add mod">
          <ac:chgData name="Cody Smith" userId="S::s171836@students.aie.edu.au::8964b15a-1c89-4199-b888-555a84e3a8d4" providerId="AD" clId="Web-{7924BE46-B405-4B7D-BEE0-FA1B8429F092}" dt="2021-10-19T22:42:50.423" v="78" actId="1076"/>
          <ac:picMkLst>
            <pc:docMk/>
            <pc:sldMk cId="3757024569" sldId="260"/>
            <ac:picMk id="4" creationId="{EF994B9E-885C-4742-9A60-5C1ED3F663D8}"/>
          </ac:picMkLst>
        </pc:picChg>
      </pc:sldChg>
      <pc:sldChg chg="addSp delSp modSp">
        <pc:chgData name="Cody Smith" userId="S::s171836@students.aie.edu.au::8964b15a-1c89-4199-b888-555a84e3a8d4" providerId="AD" clId="Web-{7924BE46-B405-4B7D-BEE0-FA1B8429F092}" dt="2021-10-20T01:45:00.118" v="238" actId="1076"/>
        <pc:sldMkLst>
          <pc:docMk/>
          <pc:sldMk cId="2692335549" sldId="261"/>
        </pc:sldMkLst>
        <pc:spChg chg="del">
          <ac:chgData name="Cody Smith" userId="S::s171836@students.aie.edu.au::8964b15a-1c89-4199-b888-555a84e3a8d4" providerId="AD" clId="Web-{7924BE46-B405-4B7D-BEE0-FA1B8429F092}" dt="2021-10-20T01:44:58.649" v="235"/>
          <ac:spMkLst>
            <pc:docMk/>
            <pc:sldMk cId="2692335549" sldId="261"/>
            <ac:spMk id="12" creationId="{DC2FDED4-2627-4795-A434-E662A934D64E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44:40.040" v="227"/>
          <ac:spMkLst>
            <pc:docMk/>
            <pc:sldMk cId="2692335549" sldId="261"/>
            <ac:spMk id="13" creationId="{C3F91656-98EC-4D41-9E30-9D431F668E20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44:42.618" v="228"/>
          <ac:spMkLst>
            <pc:docMk/>
            <pc:sldMk cId="2692335549" sldId="261"/>
            <ac:spMk id="14" creationId="{8B11C323-42E0-4B1A-BE4E-F32F3492EB31}"/>
          </ac:spMkLst>
        </pc:spChg>
        <pc:picChg chg="add mod">
          <ac:chgData name="Cody Smith" userId="S::s171836@students.aie.edu.au::8964b15a-1c89-4199-b888-555a84e3a8d4" providerId="AD" clId="Web-{7924BE46-B405-4B7D-BEE0-FA1B8429F092}" dt="2021-10-20T01:44:46.446" v="233" actId="1076"/>
          <ac:picMkLst>
            <pc:docMk/>
            <pc:sldMk cId="2692335549" sldId="261"/>
            <ac:picMk id="2" creationId="{78DEA1A5-F483-4B76-9FDA-2DF2371EF2DC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45:00.118" v="238" actId="1076"/>
          <ac:picMkLst>
            <pc:docMk/>
            <pc:sldMk cId="2692335549" sldId="261"/>
            <ac:picMk id="8" creationId="{8E172586-0AF8-4BCF-B282-79908D3B7E1E}"/>
          </ac:picMkLst>
        </pc:picChg>
      </pc:sldChg>
      <pc:sldChg chg="addSp delSp modSp">
        <pc:chgData name="Cody Smith" userId="S::s171836@students.aie.edu.au::8964b15a-1c89-4199-b888-555a84e3a8d4" providerId="AD" clId="Web-{7924BE46-B405-4B7D-BEE0-FA1B8429F092}" dt="2021-10-19T22:36:22.772" v="35" actId="1076"/>
        <pc:sldMkLst>
          <pc:docMk/>
          <pc:sldMk cId="135624224" sldId="264"/>
        </pc:sldMkLst>
        <pc:spChg chg="del">
          <ac:chgData name="Cody Smith" userId="S::s171836@students.aie.edu.au::8964b15a-1c89-4199-b888-555a84e3a8d4" providerId="AD" clId="Web-{7924BE46-B405-4B7D-BEE0-FA1B8429F092}" dt="2021-10-19T22:33:36.551" v="2"/>
          <ac:spMkLst>
            <pc:docMk/>
            <pc:sldMk cId="135624224" sldId="264"/>
            <ac:spMk id="7" creationId="{35F9C78C-6D2B-4889-97C0-F7D85D0B8388}"/>
          </ac:spMkLst>
        </pc:spChg>
        <pc:spChg chg="del">
          <ac:chgData name="Cody Smith" userId="S::s171836@students.aie.edu.au::8964b15a-1c89-4199-b888-555a84e3a8d4" providerId="AD" clId="Web-{7924BE46-B405-4B7D-BEE0-FA1B8429F092}" dt="2021-10-19T22:35:42.787" v="19"/>
          <ac:spMkLst>
            <pc:docMk/>
            <pc:sldMk cId="135624224" sldId="264"/>
            <ac:spMk id="18" creationId="{B3F77101-B3F2-4147-A454-D7341E6F3826}"/>
          </ac:spMkLst>
        </pc:spChg>
        <pc:spChg chg="del">
          <ac:chgData name="Cody Smith" userId="S::s171836@students.aie.edu.au::8964b15a-1c89-4199-b888-555a84e3a8d4" providerId="AD" clId="Web-{7924BE46-B405-4B7D-BEE0-FA1B8429F092}" dt="2021-10-19T22:33:40.973" v="6"/>
          <ac:spMkLst>
            <pc:docMk/>
            <pc:sldMk cId="135624224" sldId="264"/>
            <ac:spMk id="20" creationId="{CB7EEF0D-40A9-4923-A437-4F65D86DF64B}"/>
          </ac:spMkLst>
        </pc:spChg>
        <pc:picChg chg="add mod">
          <ac:chgData name="Cody Smith" userId="S::s171836@students.aie.edu.au::8964b15a-1c89-4199-b888-555a84e3a8d4" providerId="AD" clId="Web-{7924BE46-B405-4B7D-BEE0-FA1B8429F092}" dt="2021-10-19T22:35:57.693" v="26" actId="1076"/>
          <ac:picMkLst>
            <pc:docMk/>
            <pc:sldMk cId="135624224" sldId="264"/>
            <ac:picMk id="3" creationId="{E4532C9E-5E5B-4AB0-89AA-D55729663694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19T22:36:22.772" v="35" actId="1076"/>
          <ac:picMkLst>
            <pc:docMk/>
            <pc:sldMk cId="135624224" sldId="264"/>
            <ac:picMk id="5" creationId="{2D8A92CC-FE66-445D-9FFB-F98D26575CD8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35:51.037" v="23" actId="14100"/>
          <ac:picMkLst>
            <pc:docMk/>
            <pc:sldMk cId="135624224" sldId="264"/>
            <ac:picMk id="10" creationId="{A5058C29-D643-420D-AFBC-D33846E44D60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19T22:35:48.865" v="22" actId="1076"/>
          <ac:picMkLst>
            <pc:docMk/>
            <pc:sldMk cId="135624224" sldId="264"/>
            <ac:picMk id="12" creationId="{08E788CF-F1B1-4F83-91D4-106C8455F298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36:10.381" v="31" actId="1076"/>
          <ac:picMkLst>
            <pc:docMk/>
            <pc:sldMk cId="135624224" sldId="264"/>
            <ac:picMk id="15" creationId="{DEA57B59-259A-47D7-8F85-25A1157EA97F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33:59.676" v="14" actId="1076"/>
          <ac:picMkLst>
            <pc:docMk/>
            <pc:sldMk cId="135624224" sldId="264"/>
            <ac:picMk id="17" creationId="{9EE86EF3-B9A5-4AE4-AA7C-473F10B5A889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36:13.475" v="32" actId="1076"/>
          <ac:picMkLst>
            <pc:docMk/>
            <pc:sldMk cId="135624224" sldId="264"/>
            <ac:picMk id="19" creationId="{41438DB5-AC53-4DAF-9EF4-F63EEADE43D1}"/>
          </ac:picMkLst>
        </pc:picChg>
      </pc:sldChg>
      <pc:sldChg chg="addSp delSp modSp">
        <pc:chgData name="Cody Smith" userId="S::s171836@students.aie.edu.au::8964b15a-1c89-4199-b888-555a84e3a8d4" providerId="AD" clId="Web-{7924BE46-B405-4B7D-BEE0-FA1B8429F092}" dt="2021-10-20T01:44:16.508" v="225" actId="1076"/>
        <pc:sldMkLst>
          <pc:docMk/>
          <pc:sldMk cId="3734562409" sldId="267"/>
        </pc:sldMkLst>
        <pc:spChg chg="del">
          <ac:chgData name="Cody Smith" userId="S::s171836@students.aie.edu.au::8964b15a-1c89-4199-b888-555a84e3a8d4" providerId="AD" clId="Web-{7924BE46-B405-4B7D-BEE0-FA1B8429F092}" dt="2021-10-20T01:43:54.112" v="210"/>
          <ac:spMkLst>
            <pc:docMk/>
            <pc:sldMk cId="3734562409" sldId="267"/>
            <ac:spMk id="9" creationId="{C42719F7-C3CF-4014-A350-0A5E14A0B798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44:10.206" v="221"/>
          <ac:spMkLst>
            <pc:docMk/>
            <pc:sldMk cId="3734562409" sldId="267"/>
            <ac:spMk id="12" creationId="{E64B6155-86D8-48F9-8353-B2697F2AFF23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43:59.175" v="214"/>
          <ac:spMkLst>
            <pc:docMk/>
            <pc:sldMk cId="3734562409" sldId="267"/>
            <ac:spMk id="13" creationId="{E9B033C7-8BD4-4620-BE3F-F202BEEA49E3}"/>
          </ac:spMkLst>
        </pc:spChg>
        <pc:picChg chg="add mod">
          <ac:chgData name="Cody Smith" userId="S::s171836@students.aie.edu.au::8964b15a-1c89-4199-b888-555a84e3a8d4" providerId="AD" clId="Web-{7924BE46-B405-4B7D-BEE0-FA1B8429F092}" dt="2021-10-20T01:43:56.972" v="213" actId="1076"/>
          <ac:picMkLst>
            <pc:docMk/>
            <pc:sldMk cId="3734562409" sldId="267"/>
            <ac:picMk id="2" creationId="{43269793-70C3-454C-A7ED-34963058F8D8}"/>
          </ac:picMkLst>
        </pc:picChg>
        <pc:picChg chg="mod">
          <ac:chgData name="Cody Smith" userId="S::s171836@students.aie.edu.au::8964b15a-1c89-4199-b888-555a84e3a8d4" providerId="AD" clId="Web-{7924BE46-B405-4B7D-BEE0-FA1B8429F092}" dt="2021-10-20T01:04:26.388" v="99" actId="14100"/>
          <ac:picMkLst>
            <pc:docMk/>
            <pc:sldMk cId="3734562409" sldId="267"/>
            <ac:picMk id="3" creationId="{003B83C3-9EEC-4689-B1C1-670CE5AF03CB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44:07.738" v="220" actId="1076"/>
          <ac:picMkLst>
            <pc:docMk/>
            <pc:sldMk cId="3734562409" sldId="267"/>
            <ac:picMk id="4" creationId="{C4AB4440-959A-48E9-9FCD-3F3D4B79E0D2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44:16.508" v="225" actId="1076"/>
          <ac:picMkLst>
            <pc:docMk/>
            <pc:sldMk cId="3734562409" sldId="267"/>
            <ac:picMk id="10" creationId="{0E4D2ED5-BFE5-4EF2-93F4-EAB9A2043702}"/>
          </ac:picMkLst>
        </pc:picChg>
      </pc:sldChg>
      <pc:sldChg chg="addSp delSp modSp">
        <pc:chgData name="Cody Smith" userId="S::s171836@students.aie.edu.au::8964b15a-1c89-4199-b888-555a84e3a8d4" providerId="AD" clId="Web-{7924BE46-B405-4B7D-BEE0-FA1B8429F092}" dt="2021-10-19T22:49:42.117" v="95" actId="1076"/>
        <pc:sldMkLst>
          <pc:docMk/>
          <pc:sldMk cId="1637171491" sldId="268"/>
        </pc:sldMkLst>
        <pc:spChg chg="del">
          <ac:chgData name="Cody Smith" userId="S::s171836@students.aie.edu.au::8964b15a-1c89-4199-b888-555a84e3a8d4" providerId="AD" clId="Web-{7924BE46-B405-4B7D-BEE0-FA1B8429F092}" dt="2021-10-19T22:49:27.835" v="89"/>
          <ac:spMkLst>
            <pc:docMk/>
            <pc:sldMk cId="1637171491" sldId="268"/>
            <ac:spMk id="17" creationId="{81B4FD02-ED4A-4E28-BF04-0C3C2E39987D}"/>
          </ac:spMkLst>
        </pc:spChg>
        <pc:picChg chg="add del mod">
          <ac:chgData name="Cody Smith" userId="S::s171836@students.aie.edu.au::8964b15a-1c89-4199-b888-555a84e3a8d4" providerId="AD" clId="Web-{7924BE46-B405-4B7D-BEE0-FA1B8429F092}" dt="2021-10-19T22:36:56.835" v="38"/>
          <ac:picMkLst>
            <pc:docMk/>
            <pc:sldMk cId="1637171491" sldId="268"/>
            <ac:picMk id="3" creationId="{E3CE0751-D4A7-48C7-8B67-ED7E710FC0C1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19T22:49:42.117" v="95" actId="1076"/>
          <ac:picMkLst>
            <pc:docMk/>
            <pc:sldMk cId="1637171491" sldId="268"/>
            <ac:picMk id="4" creationId="{E0DBE36C-00D4-45AC-96C7-A153001A3A89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48:49.819" v="88" actId="1076"/>
          <ac:picMkLst>
            <pc:docMk/>
            <pc:sldMk cId="1637171491" sldId="268"/>
            <ac:picMk id="12" creationId="{4510AF88-13E0-4A92-A0E7-94C4DD56C441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48:49.819" v="87" actId="1076"/>
          <ac:picMkLst>
            <pc:docMk/>
            <pc:sldMk cId="1637171491" sldId="268"/>
            <ac:picMk id="18" creationId="{A1A439BB-E449-45D5-A738-F5CD15E7010E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48:49.819" v="86" actId="1076"/>
          <ac:picMkLst>
            <pc:docMk/>
            <pc:sldMk cId="1637171491" sldId="268"/>
            <ac:picMk id="19" creationId="{CF675D6E-D2A6-44E2-A0C5-AF0B9BECF62A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48:49.819" v="85" actId="1076"/>
          <ac:picMkLst>
            <pc:docMk/>
            <pc:sldMk cId="1637171491" sldId="268"/>
            <ac:picMk id="25" creationId="{5BED0B29-65F0-40D5-BD01-8FCE387D1B06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48:49.819" v="84" actId="1076"/>
          <ac:picMkLst>
            <pc:docMk/>
            <pc:sldMk cId="1637171491" sldId="268"/>
            <ac:picMk id="27" creationId="{10E3C871-C17C-4837-92E4-7E8D99FE7967}"/>
          </ac:picMkLst>
        </pc:picChg>
      </pc:sldChg>
      <pc:sldChg chg="addSp delSp modSp">
        <pc:chgData name="Cody Smith" userId="S::s171836@students.aie.edu.au::8964b15a-1c89-4199-b888-555a84e3a8d4" providerId="AD" clId="Web-{7924BE46-B405-4B7D-BEE0-FA1B8429F092}" dt="2021-10-20T01:41:42.454" v="163" actId="1076"/>
        <pc:sldMkLst>
          <pc:docMk/>
          <pc:sldMk cId="2329870547" sldId="270"/>
        </pc:sldMkLst>
        <pc:spChg chg="del">
          <ac:chgData name="Cody Smith" userId="S::s171836@students.aie.edu.au::8964b15a-1c89-4199-b888-555a84e3a8d4" providerId="AD" clId="Web-{7924BE46-B405-4B7D-BEE0-FA1B8429F092}" dt="2021-10-20T01:41:18.485" v="149"/>
          <ac:spMkLst>
            <pc:docMk/>
            <pc:sldMk cId="2329870547" sldId="270"/>
            <ac:spMk id="3" creationId="{A71235BA-563A-411D-8DE4-9DF3CD9EA892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41:28.828" v="155"/>
          <ac:spMkLst>
            <pc:docMk/>
            <pc:sldMk cId="2329870547" sldId="270"/>
            <ac:spMk id="42" creationId="{DC0E4653-D50C-42D6-AA8C-D4472E2819A0}"/>
          </ac:spMkLst>
        </pc:spChg>
        <pc:picChg chg="mod">
          <ac:chgData name="Cody Smith" userId="S::s171836@students.aie.edu.au::8964b15a-1c89-4199-b888-555a84e3a8d4" providerId="AD" clId="Web-{7924BE46-B405-4B7D-BEE0-FA1B8429F092}" dt="2021-10-20T01:41:42.454" v="163" actId="1076"/>
          <ac:picMkLst>
            <pc:docMk/>
            <pc:sldMk cId="2329870547" sldId="270"/>
            <ac:picMk id="4" creationId="{A607D1A7-C99B-4FA4-BF31-D090B360A27B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41:20.813" v="152" actId="1076"/>
          <ac:picMkLst>
            <pc:docMk/>
            <pc:sldMk cId="2329870547" sldId="270"/>
            <ac:picMk id="5" creationId="{51C101E2-0F08-46DF-B78C-491BE87FC0B7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41:36.313" v="161" actId="1076"/>
          <ac:picMkLst>
            <pc:docMk/>
            <pc:sldMk cId="2329870547" sldId="270"/>
            <ac:picMk id="7" creationId="{7B4F5546-F0E2-424D-AEDF-91BD6400BCBD}"/>
          </ac:picMkLst>
        </pc:picChg>
        <pc:cxnChg chg="mod">
          <ac:chgData name="Cody Smith" userId="S::s171836@students.aie.edu.au::8964b15a-1c89-4199-b888-555a84e3a8d4" providerId="AD" clId="Web-{7924BE46-B405-4B7D-BEE0-FA1B8429F092}" dt="2021-10-20T01:41:28.828" v="155"/>
          <ac:cxnSpMkLst>
            <pc:docMk/>
            <pc:sldMk cId="2329870547" sldId="270"/>
            <ac:cxnSpMk id="54" creationId="{0045F6B3-D5D2-4C71-9E67-07BEA745D0C1}"/>
          </ac:cxnSpMkLst>
        </pc:cxnChg>
      </pc:sldChg>
      <pc:sldChg chg="addSp delSp modSp">
        <pc:chgData name="Cody Smith" userId="S::s171836@students.aie.edu.au::8964b15a-1c89-4199-b888-555a84e3a8d4" providerId="AD" clId="Web-{7924BE46-B405-4B7D-BEE0-FA1B8429F092}" dt="2021-10-20T01:41:55.907" v="170" actId="1076"/>
        <pc:sldMkLst>
          <pc:docMk/>
          <pc:sldMk cId="29375321" sldId="272"/>
        </pc:sldMkLst>
        <pc:spChg chg="del">
          <ac:chgData name="Cody Smith" userId="S::s171836@students.aie.edu.au::8964b15a-1c89-4199-b888-555a84e3a8d4" providerId="AD" clId="Web-{7924BE46-B405-4B7D-BEE0-FA1B8429F092}" dt="2021-10-20T01:41:51.454" v="166"/>
          <ac:spMkLst>
            <pc:docMk/>
            <pc:sldMk cId="29375321" sldId="272"/>
            <ac:spMk id="13" creationId="{27776178-E8C2-49B7-B4A8-93FE906B23D2}"/>
          </ac:spMkLst>
        </pc:spChg>
        <pc:picChg chg="add mod">
          <ac:chgData name="Cody Smith" userId="S::s171836@students.aie.edu.au::8964b15a-1c89-4199-b888-555a84e3a8d4" providerId="AD" clId="Web-{7924BE46-B405-4B7D-BEE0-FA1B8429F092}" dt="2021-10-20T01:41:55.907" v="170" actId="1076"/>
          <ac:picMkLst>
            <pc:docMk/>
            <pc:sldMk cId="29375321" sldId="272"/>
            <ac:picMk id="9" creationId="{4AE7684F-5CAC-465F-8360-A36D60AF81A8}"/>
          </ac:picMkLst>
        </pc:picChg>
        <pc:cxnChg chg="mod">
          <ac:chgData name="Cody Smith" userId="S::s171836@students.aie.edu.au::8964b15a-1c89-4199-b888-555a84e3a8d4" providerId="AD" clId="Web-{7924BE46-B405-4B7D-BEE0-FA1B8429F092}" dt="2021-10-20T01:41:51.454" v="166"/>
          <ac:cxnSpMkLst>
            <pc:docMk/>
            <pc:sldMk cId="29375321" sldId="272"/>
            <ac:cxnSpMk id="24" creationId="{D65E0D6C-A48D-48FC-B457-FC27C3D9811B}"/>
          </ac:cxnSpMkLst>
        </pc:cxnChg>
      </pc:sldChg>
      <pc:sldChg chg="addSp delSp modSp">
        <pc:chgData name="Cody Smith" userId="S::s171836@students.aie.edu.au::8964b15a-1c89-4199-b888-555a84e3a8d4" providerId="AD" clId="Web-{7924BE46-B405-4B7D-BEE0-FA1B8429F092}" dt="2021-10-19T22:41:31.328" v="74" actId="14100"/>
        <pc:sldMkLst>
          <pc:docMk/>
          <pc:sldMk cId="293871739" sldId="273"/>
        </pc:sldMkLst>
        <pc:spChg chg="del">
          <ac:chgData name="Cody Smith" userId="S::s171836@students.aie.edu.au::8964b15a-1c89-4199-b888-555a84e3a8d4" providerId="AD" clId="Web-{7924BE46-B405-4B7D-BEE0-FA1B8429F092}" dt="2021-10-19T22:40:02.653" v="50"/>
          <ac:spMkLst>
            <pc:docMk/>
            <pc:sldMk cId="293871739" sldId="273"/>
            <ac:spMk id="25" creationId="{EE6BD3AA-EB4A-487A-AE0F-C0F223B691AD}"/>
          </ac:spMkLst>
        </pc:spChg>
        <pc:spChg chg="del">
          <ac:chgData name="Cody Smith" userId="S::s171836@students.aie.edu.au::8964b15a-1c89-4199-b888-555a84e3a8d4" providerId="AD" clId="Web-{7924BE46-B405-4B7D-BEE0-FA1B8429F092}" dt="2021-10-19T22:40:18.076" v="55"/>
          <ac:spMkLst>
            <pc:docMk/>
            <pc:sldMk cId="293871739" sldId="273"/>
            <ac:spMk id="27" creationId="{DC186B68-E0FE-4355-957C-19E975021D72}"/>
          </ac:spMkLst>
        </pc:spChg>
        <pc:spChg chg="del mod">
          <ac:chgData name="Cody Smith" userId="S::s171836@students.aie.edu.au::8964b15a-1c89-4199-b888-555a84e3a8d4" providerId="AD" clId="Web-{7924BE46-B405-4B7D-BEE0-FA1B8429F092}" dt="2021-10-19T22:40:51.468" v="63"/>
          <ac:spMkLst>
            <pc:docMk/>
            <pc:sldMk cId="293871739" sldId="273"/>
            <ac:spMk id="29" creationId="{6438B247-327B-4326-9948-60C182B6205F}"/>
          </ac:spMkLst>
        </pc:spChg>
        <pc:spChg chg="del">
          <ac:chgData name="Cody Smith" userId="S::s171836@students.aie.edu.au::8964b15a-1c89-4199-b888-555a84e3a8d4" providerId="AD" clId="Web-{7924BE46-B405-4B7D-BEE0-FA1B8429F092}" dt="2021-10-19T22:39:48.310" v="40"/>
          <ac:spMkLst>
            <pc:docMk/>
            <pc:sldMk cId="293871739" sldId="273"/>
            <ac:spMk id="31" creationId="{B79F505F-E606-4AC2-8F22-825C49117EB7}"/>
          </ac:spMkLst>
        </pc:spChg>
        <pc:picChg chg="add mod">
          <ac:chgData name="Cody Smith" userId="S::s171836@students.aie.edu.au::8964b15a-1c89-4199-b888-555a84e3a8d4" providerId="AD" clId="Web-{7924BE46-B405-4B7D-BEE0-FA1B8429F092}" dt="2021-10-19T22:40:00.403" v="49" actId="1076"/>
          <ac:picMkLst>
            <pc:docMk/>
            <pc:sldMk cId="293871739" sldId="273"/>
            <ac:picMk id="7" creationId="{2F435E6A-EBDB-448E-87D9-C7CEE839D290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39:59.669" v="46" actId="14100"/>
          <ac:picMkLst>
            <pc:docMk/>
            <pc:sldMk cId="293871739" sldId="273"/>
            <ac:picMk id="9" creationId="{A1424B84-F194-4F92-A57D-062D4E48B8F6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19T22:40:11.185" v="53" actId="1076"/>
          <ac:picMkLst>
            <pc:docMk/>
            <pc:sldMk cId="293871739" sldId="273"/>
            <ac:picMk id="12" creationId="{989B162A-A8C6-4EA1-8B5C-9CD1E8416CF9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19T22:40:19.669" v="57" actId="14100"/>
          <ac:picMkLst>
            <pc:docMk/>
            <pc:sldMk cId="293871739" sldId="273"/>
            <ac:picMk id="15" creationId="{F2955AE5-9B31-42E7-9FA0-37419A801745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19T22:41:01.781" v="70" actId="1076"/>
          <ac:picMkLst>
            <pc:docMk/>
            <pc:sldMk cId="293871739" sldId="273"/>
            <ac:picMk id="17" creationId="{106AACA2-D98B-4EFE-8151-E780F4104F55}"/>
          </ac:picMkLst>
        </pc:picChg>
        <pc:picChg chg="mod">
          <ac:chgData name="Cody Smith" userId="S::s171836@students.aie.edu.au::8964b15a-1c89-4199-b888-555a84e3a8d4" providerId="AD" clId="Web-{7924BE46-B405-4B7D-BEE0-FA1B8429F092}" dt="2021-10-19T22:40:24.202" v="59" actId="1076"/>
          <ac:picMkLst>
            <pc:docMk/>
            <pc:sldMk cId="293871739" sldId="273"/>
            <ac:picMk id="30" creationId="{0A035F81-393A-4FE5-8280-A11196F95E0D}"/>
          </ac:picMkLst>
        </pc:picChg>
        <pc:cxnChg chg="mod">
          <ac:chgData name="Cody Smith" userId="S::s171836@students.aie.edu.au::8964b15a-1c89-4199-b888-555a84e3a8d4" providerId="AD" clId="Web-{7924BE46-B405-4B7D-BEE0-FA1B8429F092}" dt="2021-10-19T22:40:18.076" v="55"/>
          <ac:cxnSpMkLst>
            <pc:docMk/>
            <pc:sldMk cId="293871739" sldId="273"/>
            <ac:cxnSpMk id="28" creationId="{0523AA28-78F7-46DD-AEDF-07C624687448}"/>
          </ac:cxnSpMkLst>
        </pc:cxnChg>
        <pc:cxnChg chg="mod">
          <ac:chgData name="Cody Smith" userId="S::s171836@students.aie.edu.au::8964b15a-1c89-4199-b888-555a84e3a8d4" providerId="AD" clId="Web-{7924BE46-B405-4B7D-BEE0-FA1B8429F092}" dt="2021-10-19T22:41:31.328" v="74" actId="14100"/>
          <ac:cxnSpMkLst>
            <pc:docMk/>
            <pc:sldMk cId="293871739" sldId="273"/>
            <ac:cxnSpMk id="54" creationId="{A11AF97B-7EF1-41F2-A7AB-2751CE48B6AE}"/>
          </ac:cxnSpMkLst>
        </pc:cxnChg>
        <pc:cxnChg chg="mod">
          <ac:chgData name="Cody Smith" userId="S::s171836@students.aie.edu.au::8964b15a-1c89-4199-b888-555a84e3a8d4" providerId="AD" clId="Web-{7924BE46-B405-4B7D-BEE0-FA1B8429F092}" dt="2021-10-19T22:39:48.310" v="40"/>
          <ac:cxnSpMkLst>
            <pc:docMk/>
            <pc:sldMk cId="293871739" sldId="273"/>
            <ac:cxnSpMk id="62" creationId="{A0AF2CFF-9316-42AC-A728-20BFC79ED3E4}"/>
          </ac:cxnSpMkLst>
        </pc:cxnChg>
        <pc:cxnChg chg="mod">
          <ac:chgData name="Cody Smith" userId="S::s171836@students.aie.edu.au::8964b15a-1c89-4199-b888-555a84e3a8d4" providerId="AD" clId="Web-{7924BE46-B405-4B7D-BEE0-FA1B8429F092}" dt="2021-10-19T22:39:59.669" v="46" actId="14100"/>
          <ac:cxnSpMkLst>
            <pc:docMk/>
            <pc:sldMk cId="293871739" sldId="273"/>
            <ac:cxnSpMk id="95" creationId="{4877F750-B0DE-445B-BD48-616999241BBD}"/>
          </ac:cxnSpMkLst>
        </pc:cxnChg>
      </pc:sldChg>
      <pc:sldChg chg="addSp delSp modSp">
        <pc:chgData name="Cody Smith" userId="S::s171836@students.aie.edu.au::8964b15a-1c89-4199-b888-555a84e3a8d4" providerId="AD" clId="Web-{7924BE46-B405-4B7D-BEE0-FA1B8429F092}" dt="2021-10-20T01:43:37.253" v="208" actId="1076"/>
        <pc:sldMkLst>
          <pc:docMk/>
          <pc:sldMk cId="458229225" sldId="275"/>
        </pc:sldMkLst>
        <pc:spChg chg="del">
          <ac:chgData name="Cody Smith" userId="S::s171836@students.aie.edu.au::8964b15a-1c89-4199-b888-555a84e3a8d4" providerId="AD" clId="Web-{7924BE46-B405-4B7D-BEE0-FA1B8429F092}" dt="2021-10-20T01:42:30.611" v="181"/>
          <ac:spMkLst>
            <pc:docMk/>
            <pc:sldMk cId="458229225" sldId="275"/>
            <ac:spMk id="10" creationId="{7D787A15-4C50-457D-B812-BB62600F99C1}"/>
          </ac:spMkLst>
        </pc:spChg>
        <pc:spChg chg="del mod">
          <ac:chgData name="Cody Smith" userId="S::s171836@students.aie.edu.au::8964b15a-1c89-4199-b888-555a84e3a8d4" providerId="AD" clId="Web-{7924BE46-B405-4B7D-BEE0-FA1B8429F092}" dt="2021-10-20T01:42:05.829" v="172"/>
          <ac:spMkLst>
            <pc:docMk/>
            <pc:sldMk cId="458229225" sldId="275"/>
            <ac:spMk id="14" creationId="{E5A3111C-E362-4944-87C5-50E8D3EB97B6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43:04.971" v="195"/>
          <ac:spMkLst>
            <pc:docMk/>
            <pc:sldMk cId="458229225" sldId="275"/>
            <ac:spMk id="15" creationId="{69573682-50A1-47A2-B412-52D34CC2A38B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42:58.736" v="191"/>
          <ac:spMkLst>
            <pc:docMk/>
            <pc:sldMk cId="458229225" sldId="275"/>
            <ac:spMk id="16" creationId="{6F12E937-02AF-4702-85AE-E7363FF5B476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42:19.064" v="177"/>
          <ac:spMkLst>
            <pc:docMk/>
            <pc:sldMk cId="458229225" sldId="275"/>
            <ac:spMk id="21" creationId="{57B6BA09-ED32-4540-BF26-53441906EE22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43:28.971" v="204"/>
          <ac:spMkLst>
            <pc:docMk/>
            <pc:sldMk cId="458229225" sldId="275"/>
            <ac:spMk id="30" creationId="{3EB285FE-D980-449D-A6CF-E95191AAEC0B}"/>
          </ac:spMkLst>
        </pc:spChg>
        <pc:picChg chg="add mod">
          <ac:chgData name="Cody Smith" userId="S::s171836@students.aie.edu.au::8964b15a-1c89-4199-b888-555a84e3a8d4" providerId="AD" clId="Web-{7924BE46-B405-4B7D-BEE0-FA1B8429F092}" dt="2021-10-20T01:42:16.642" v="176" actId="1076"/>
          <ac:picMkLst>
            <pc:docMk/>
            <pc:sldMk cId="458229225" sldId="275"/>
            <ac:picMk id="12" creationId="{01DE11B5-B524-431B-93EC-8EA01940B945}"/>
          </ac:picMkLst>
        </pc:picChg>
        <pc:picChg chg="add mod ord">
          <ac:chgData name="Cody Smith" userId="S::s171836@students.aie.edu.au::8964b15a-1c89-4199-b888-555a84e3a8d4" providerId="AD" clId="Web-{7924BE46-B405-4B7D-BEE0-FA1B8429F092}" dt="2021-10-20T01:42:56.346" v="190"/>
          <ac:picMkLst>
            <pc:docMk/>
            <pc:sldMk cId="458229225" sldId="275"/>
            <ac:picMk id="19" creationId="{8C361C3B-83CF-4296-A61A-354FD0A715AF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42:43.549" v="188" actId="1076"/>
          <ac:picMkLst>
            <pc:docMk/>
            <pc:sldMk cId="458229225" sldId="275"/>
            <ac:picMk id="20" creationId="{BAE29FD5-178D-403B-9414-C38B1E0CC273}"/>
          </ac:picMkLst>
        </pc:picChg>
        <pc:picChg chg="add mod ord">
          <ac:chgData name="Cody Smith" userId="S::s171836@students.aie.edu.au::8964b15a-1c89-4199-b888-555a84e3a8d4" providerId="AD" clId="Web-{7924BE46-B405-4B7D-BEE0-FA1B8429F092}" dt="2021-10-20T01:43:19.018" v="201"/>
          <ac:picMkLst>
            <pc:docMk/>
            <pc:sldMk cId="458229225" sldId="275"/>
            <ac:picMk id="23" creationId="{8A5CC75E-8021-4B7E-AFCD-6CD8BDEB7A38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43:21.893" v="203" actId="1076"/>
          <ac:picMkLst>
            <pc:docMk/>
            <pc:sldMk cId="458229225" sldId="275"/>
            <ac:picMk id="24" creationId="{1DF020DD-14B2-4DA5-AE01-E69220DC87A5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43:37.253" v="208" actId="1076"/>
          <ac:picMkLst>
            <pc:docMk/>
            <pc:sldMk cId="458229225" sldId="275"/>
            <ac:picMk id="26" creationId="{B61C4B3B-C4D6-4A28-9A0B-032AA20EA481}"/>
          </ac:picMkLst>
        </pc:picChg>
        <pc:cxnChg chg="del">
          <ac:chgData name="Cody Smith" userId="S::s171836@students.aie.edu.au::8964b15a-1c89-4199-b888-555a84e3a8d4" providerId="AD" clId="Web-{7924BE46-B405-4B7D-BEE0-FA1B8429F092}" dt="2021-10-20T01:43:21.331" v="202"/>
          <ac:cxnSpMkLst>
            <pc:docMk/>
            <pc:sldMk cId="458229225" sldId="275"/>
            <ac:cxnSpMk id="18" creationId="{01BEDFA0-C0CA-4F3A-A0E6-F130BCBA64B9}"/>
          </ac:cxnSpMkLst>
        </pc:cxnChg>
      </pc:sldChg>
      <pc:sldChg chg="addSp delSp modSp new">
        <pc:chgData name="Cody Smith" userId="S::s171836@students.aie.edu.au::8964b15a-1c89-4199-b888-555a84e3a8d4" providerId="AD" clId="Web-{7924BE46-B405-4B7D-BEE0-FA1B8429F092}" dt="2021-10-20T01:32:32.357" v="147" actId="1076"/>
        <pc:sldMkLst>
          <pc:docMk/>
          <pc:sldMk cId="3069119429" sldId="277"/>
        </pc:sldMkLst>
        <pc:spChg chg="del">
          <ac:chgData name="Cody Smith" userId="S::s171836@students.aie.edu.au::8964b15a-1c89-4199-b888-555a84e3a8d4" providerId="AD" clId="Web-{7924BE46-B405-4B7D-BEE0-FA1B8429F092}" dt="2021-10-20T01:05:03.186" v="102"/>
          <ac:spMkLst>
            <pc:docMk/>
            <pc:sldMk cId="3069119429" sldId="277"/>
            <ac:spMk id="2" creationId="{4AB7141D-16EE-401C-AB8C-0819CD883316}"/>
          </ac:spMkLst>
        </pc:spChg>
        <pc:spChg chg="del">
          <ac:chgData name="Cody Smith" userId="S::s171836@students.aie.edu.au::8964b15a-1c89-4199-b888-555a84e3a8d4" providerId="AD" clId="Web-{7924BE46-B405-4B7D-BEE0-FA1B8429F092}" dt="2021-10-20T01:05:03.201" v="103"/>
          <ac:spMkLst>
            <pc:docMk/>
            <pc:sldMk cId="3069119429" sldId="277"/>
            <ac:spMk id="3" creationId="{E34D98A6-AAB9-49B4-B5CF-7B4069597C3D}"/>
          </ac:spMkLst>
        </pc:spChg>
        <pc:picChg chg="add mod">
          <ac:chgData name="Cody Smith" userId="S::s171836@students.aie.edu.au::8964b15a-1c89-4199-b888-555a84e3a8d4" providerId="AD" clId="Web-{7924BE46-B405-4B7D-BEE0-FA1B8429F092}" dt="2021-10-20T01:32:24.607" v="141" actId="1076"/>
          <ac:picMkLst>
            <pc:docMk/>
            <pc:sldMk cId="3069119429" sldId="277"/>
            <ac:picMk id="5" creationId="{A1DD44DA-02CC-4DF6-8A4D-550771143113}"/>
          </ac:picMkLst>
        </pc:picChg>
        <pc:picChg chg="add del">
          <ac:chgData name="Cody Smith" userId="S::s171836@students.aie.edu.au::8964b15a-1c89-4199-b888-555a84e3a8d4" providerId="AD" clId="Web-{7924BE46-B405-4B7D-BEE0-FA1B8429F092}" dt="2021-10-20T01:05:09.264" v="105"/>
          <ac:picMkLst>
            <pc:docMk/>
            <pc:sldMk cId="3069119429" sldId="277"/>
            <ac:picMk id="7" creationId="{8D78635E-1DF1-48FE-A7CA-295ADFB98225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10:25.896" v="119" actId="1076"/>
          <ac:picMkLst>
            <pc:docMk/>
            <pc:sldMk cId="3069119429" sldId="277"/>
            <ac:picMk id="8" creationId="{CC928F93-DCF3-4915-9694-A738D694B734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10:25.911" v="120" actId="1076"/>
          <ac:picMkLst>
            <pc:docMk/>
            <pc:sldMk cId="3069119429" sldId="277"/>
            <ac:picMk id="9" creationId="{5B3F3D7E-CC07-4DEF-B74C-847485C3CE73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20:18.025" v="125" actId="1076"/>
          <ac:picMkLst>
            <pc:docMk/>
            <pc:sldMk cId="3069119429" sldId="277"/>
            <ac:picMk id="10" creationId="{E4ADEB95-D198-48F4-B57F-79CB03A36607}"/>
          </ac:picMkLst>
        </pc:picChg>
        <pc:picChg chg="add mod">
          <ac:chgData name="Cody Smith" userId="S::s171836@students.aie.edu.au::8964b15a-1c89-4199-b888-555a84e3a8d4" providerId="AD" clId="Web-{7924BE46-B405-4B7D-BEE0-FA1B8429F092}" dt="2021-10-20T01:32:32.357" v="147" actId="1076"/>
          <ac:picMkLst>
            <pc:docMk/>
            <pc:sldMk cId="3069119429" sldId="277"/>
            <ac:picMk id="11" creationId="{F1C4BA60-6486-4854-8FD6-7DD2AA98DC99}"/>
          </ac:picMkLst>
        </pc:picChg>
      </pc:sldChg>
    </pc:docChg>
  </pc:docChgLst>
  <pc:docChgLst>
    <pc:chgData name="Cody Smith" userId="S::s171836@students.aie.edu.au::8964b15a-1c89-4199-b888-555a84e3a8d4" providerId="AD" clId="Web-{E206A36A-C027-44B5-8252-991BAD07706E}"/>
    <pc:docChg chg="modSld sldOrd">
      <pc:chgData name="Cody Smith" userId="S::s171836@students.aie.edu.au::8964b15a-1c89-4199-b888-555a84e3a8d4" providerId="AD" clId="Web-{E206A36A-C027-44B5-8252-991BAD07706E}" dt="2021-10-19T00:32:48.953" v="23"/>
      <pc:docMkLst>
        <pc:docMk/>
      </pc:docMkLst>
      <pc:sldChg chg="ord">
        <pc:chgData name="Cody Smith" userId="S::s171836@students.aie.edu.au::8964b15a-1c89-4199-b888-555a84e3a8d4" providerId="AD" clId="Web-{E206A36A-C027-44B5-8252-991BAD07706E}" dt="2021-10-19T00:29:08.688" v="11"/>
        <pc:sldMkLst>
          <pc:docMk/>
          <pc:sldMk cId="3757024569" sldId="260"/>
        </pc:sldMkLst>
      </pc:sldChg>
      <pc:sldChg chg="addSp modSp">
        <pc:chgData name="Cody Smith" userId="S::s171836@students.aie.edu.au::8964b15a-1c89-4199-b888-555a84e3a8d4" providerId="AD" clId="Web-{E206A36A-C027-44B5-8252-991BAD07706E}" dt="2021-10-19T00:32:48.953" v="23"/>
        <pc:sldMkLst>
          <pc:docMk/>
          <pc:sldMk cId="458229225" sldId="275"/>
        </pc:sldMkLst>
        <pc:picChg chg="add mod">
          <ac:chgData name="Cody Smith" userId="S::s171836@students.aie.edu.au::8964b15a-1c89-4199-b888-555a84e3a8d4" providerId="AD" clId="Web-{E206A36A-C027-44B5-8252-991BAD07706E}" dt="2021-10-19T00:28:57.391" v="3" actId="1076"/>
          <ac:picMkLst>
            <pc:docMk/>
            <pc:sldMk cId="458229225" sldId="275"/>
            <ac:picMk id="2" creationId="{B80F7404-5B1E-4A49-BED3-D7607EFDAEE4}"/>
          </ac:picMkLst>
        </pc:picChg>
        <pc:picChg chg="add mod">
          <ac:chgData name="Cody Smith" userId="S::s171836@students.aie.edu.au::8964b15a-1c89-4199-b888-555a84e3a8d4" providerId="AD" clId="Web-{E206A36A-C027-44B5-8252-991BAD07706E}" dt="2021-10-19T00:29:28.596" v="22" actId="688"/>
          <ac:picMkLst>
            <pc:docMk/>
            <pc:sldMk cId="458229225" sldId="275"/>
            <ac:picMk id="3" creationId="{5FF440E5-C6E1-4E19-9E54-AB068A10AEA1}"/>
          </ac:picMkLst>
        </pc:picChg>
        <pc:picChg chg="add mod">
          <ac:chgData name="Cody Smith" userId="S::s171836@students.aie.edu.au::8964b15a-1c89-4199-b888-555a84e3a8d4" providerId="AD" clId="Web-{E206A36A-C027-44B5-8252-991BAD07706E}" dt="2021-10-19T00:32:48.953" v="23"/>
          <ac:picMkLst>
            <pc:docMk/>
            <pc:sldMk cId="458229225" sldId="275"/>
            <ac:picMk id="4" creationId="{96CE8683-2D0D-4135-8F78-7F8E2CAF3FA4}"/>
          </ac:picMkLst>
        </pc:picChg>
        <pc:picChg chg="mod">
          <ac:chgData name="Cody Smith" userId="S::s171836@students.aie.edu.au::8964b15a-1c89-4199-b888-555a84e3a8d4" providerId="AD" clId="Web-{E206A36A-C027-44B5-8252-991BAD07706E}" dt="2021-10-19T00:29:28.502" v="19" actId="688"/>
          <ac:picMkLst>
            <pc:docMk/>
            <pc:sldMk cId="458229225" sldId="275"/>
            <ac:picMk id="5" creationId="{C62C46CE-40E8-4D30-AFA9-2147F71B0C11}"/>
          </ac:picMkLst>
        </pc:picChg>
        <pc:picChg chg="mod">
          <ac:chgData name="Cody Smith" userId="S::s171836@students.aie.edu.au::8964b15a-1c89-4199-b888-555a84e3a8d4" providerId="AD" clId="Web-{E206A36A-C027-44B5-8252-991BAD07706E}" dt="2021-10-19T00:29:08.641" v="9" actId="1076"/>
          <ac:picMkLst>
            <pc:docMk/>
            <pc:sldMk cId="458229225" sldId="275"/>
            <ac:picMk id="6" creationId="{BCB5E029-54C9-4744-84C5-585849E9D5E9}"/>
          </ac:picMkLst>
        </pc:picChg>
        <pc:picChg chg="mod">
          <ac:chgData name="Cody Smith" userId="S::s171836@students.aie.edu.au::8964b15a-1c89-4199-b888-555a84e3a8d4" providerId="AD" clId="Web-{E206A36A-C027-44B5-8252-991BAD07706E}" dt="2021-10-19T00:29:08.657" v="10" actId="1076"/>
          <ac:picMkLst>
            <pc:docMk/>
            <pc:sldMk cId="458229225" sldId="275"/>
            <ac:picMk id="7" creationId="{A49C2D7A-DDE7-4A4A-98FA-4580E94387CD}"/>
          </ac:picMkLst>
        </pc:picChg>
        <pc:picChg chg="mod">
          <ac:chgData name="Cody Smith" userId="S::s171836@students.aie.edu.au::8964b15a-1c89-4199-b888-555a84e3a8d4" providerId="AD" clId="Web-{E206A36A-C027-44B5-8252-991BAD07706E}" dt="2021-10-19T00:28:57.469" v="4" actId="1076"/>
          <ac:picMkLst>
            <pc:docMk/>
            <pc:sldMk cId="458229225" sldId="275"/>
            <ac:picMk id="8" creationId="{AA080995-B7B4-431D-9C90-2192D267B653}"/>
          </ac:picMkLst>
        </pc:picChg>
      </pc:sldChg>
    </pc:docChg>
  </pc:docChgLst>
  <pc:docChgLst>
    <pc:chgData name="Cody Smith" userId="S::s171836@students.aie.edu.au::8964b15a-1c89-4199-b888-555a84e3a8d4" providerId="AD" clId="Web-{A79E2015-1D7B-431E-B928-66CD00E7E8D2}"/>
    <pc:docChg chg="modSld">
      <pc:chgData name="Cody Smith" userId="S::s171836@students.aie.edu.au::8964b15a-1c89-4199-b888-555a84e3a8d4" providerId="AD" clId="Web-{A79E2015-1D7B-431E-B928-66CD00E7E8D2}" dt="2021-10-20T02:37:04.339" v="10" actId="14100"/>
      <pc:docMkLst>
        <pc:docMk/>
      </pc:docMkLst>
      <pc:sldChg chg="addSp modSp">
        <pc:chgData name="Cody Smith" userId="S::s171836@students.aie.edu.au::8964b15a-1c89-4199-b888-555a84e3a8d4" providerId="AD" clId="Web-{A79E2015-1D7B-431E-B928-66CD00E7E8D2}" dt="2021-10-20T02:37:04.339" v="10" actId="14100"/>
        <pc:sldMkLst>
          <pc:docMk/>
          <pc:sldMk cId="1040519153" sldId="258"/>
        </pc:sldMkLst>
        <pc:picChg chg="add mod">
          <ac:chgData name="Cody Smith" userId="S::s171836@students.aie.edu.au::8964b15a-1c89-4199-b888-555a84e3a8d4" providerId="AD" clId="Web-{A79E2015-1D7B-431E-B928-66CD00E7E8D2}" dt="2021-10-20T02:37:04.339" v="10" actId="14100"/>
          <ac:picMkLst>
            <pc:docMk/>
            <pc:sldMk cId="1040519153" sldId="258"/>
            <ac:picMk id="3" creationId="{3D97AC59-C55D-401E-B9E5-48EACEDC3D67}"/>
          </ac:picMkLst>
        </pc:picChg>
      </pc:sldChg>
    </pc:docChg>
  </pc:docChgLst>
  <pc:docChgLst>
    <pc:chgData name="Aaron Cox" userId="S::aaron.cox@aie.edu.au::32963581-0e87-4e94-adb3-b8390b98c7bc" providerId="AD" clId="Web-{F5D82CC1-BF1F-407E-A69B-3AE295F92853}"/>
    <pc:docChg chg="addSld delSld">
      <pc:chgData name="Aaron Cox" userId="S::aaron.cox@aie.edu.au::32963581-0e87-4e94-adb3-b8390b98c7bc" providerId="AD" clId="Web-{F5D82CC1-BF1F-407E-A69B-3AE295F92853}" dt="2021-10-19T22:33:16.140" v="1"/>
      <pc:docMkLst>
        <pc:docMk/>
      </pc:docMkLst>
      <pc:sldChg chg="add del replId">
        <pc:chgData name="Aaron Cox" userId="S::aaron.cox@aie.edu.au::32963581-0e87-4e94-adb3-b8390b98c7bc" providerId="AD" clId="Web-{F5D82CC1-BF1F-407E-A69B-3AE295F92853}" dt="2021-10-19T22:33:16.140" v="1"/>
        <pc:sldMkLst>
          <pc:docMk/>
          <pc:sldMk cId="2532201193" sldId="277"/>
        </pc:sldMkLst>
      </pc:sldChg>
    </pc:docChg>
  </pc:docChgLst>
  <pc:docChgLst>
    <pc:chgData name="Cody Smith" userId="S::s171836@students.aie.edu.au::8964b15a-1c89-4199-b888-555a84e3a8d4" providerId="AD" clId="Web-{6F6387B1-A06A-43D0-AC76-F7FC236D608E}"/>
    <pc:docChg chg="addSld delSld modSld">
      <pc:chgData name="Cody Smith" userId="S::s171836@students.aie.edu.au::8964b15a-1c89-4199-b888-555a84e3a8d4" providerId="AD" clId="Web-{6F6387B1-A06A-43D0-AC76-F7FC236D608E}" dt="2021-10-19T03:44:07.550" v="91" actId="1076"/>
      <pc:docMkLst>
        <pc:docMk/>
      </pc:docMkLst>
      <pc:sldChg chg="delSp">
        <pc:chgData name="Cody Smith" userId="S::s171836@students.aie.edu.au::8964b15a-1c89-4199-b888-555a84e3a8d4" providerId="AD" clId="Web-{6F6387B1-A06A-43D0-AC76-F7FC236D608E}" dt="2021-10-19T03:30:36.482" v="4"/>
        <pc:sldMkLst>
          <pc:docMk/>
          <pc:sldMk cId="2329870547" sldId="270"/>
        </pc:sldMkLst>
        <pc:picChg chg="del">
          <ac:chgData name="Cody Smith" userId="S::s171836@students.aie.edu.au::8964b15a-1c89-4199-b888-555a84e3a8d4" providerId="AD" clId="Web-{6F6387B1-A06A-43D0-AC76-F7FC236D608E}" dt="2021-10-19T03:30:36.482" v="4"/>
          <ac:picMkLst>
            <pc:docMk/>
            <pc:sldMk cId="2329870547" sldId="270"/>
            <ac:picMk id="7" creationId="{410F79B0-0C11-4E18-9890-DC202E566E44}"/>
          </ac:picMkLst>
        </pc:picChg>
      </pc:sldChg>
      <pc:sldChg chg="addSp delSp modSp">
        <pc:chgData name="Cody Smith" userId="S::s171836@students.aie.edu.au::8964b15a-1c89-4199-b888-555a84e3a8d4" providerId="AD" clId="Web-{6F6387B1-A06A-43D0-AC76-F7FC236D608E}" dt="2021-10-19T03:31:42.218" v="33" actId="1076"/>
        <pc:sldMkLst>
          <pc:docMk/>
          <pc:sldMk cId="458229225" sldId="275"/>
        </pc:sldMkLst>
        <pc:picChg chg="ord">
          <ac:chgData name="Cody Smith" userId="S::s171836@students.aie.edu.au::8964b15a-1c89-4199-b888-555a84e3a8d4" providerId="AD" clId="Web-{6F6387B1-A06A-43D0-AC76-F7FC236D608E}" dt="2021-10-19T03:30:49.248" v="9"/>
          <ac:picMkLst>
            <pc:docMk/>
            <pc:sldMk cId="458229225" sldId="275"/>
            <ac:picMk id="3" creationId="{5FF440E5-C6E1-4E19-9E54-AB068A10AEA1}"/>
          </ac:picMkLst>
        </pc:picChg>
        <pc:picChg chg="mod">
          <ac:chgData name="Cody Smith" userId="S::s171836@students.aie.edu.au::8964b15a-1c89-4199-b888-555a84e3a8d4" providerId="AD" clId="Web-{6F6387B1-A06A-43D0-AC76-F7FC236D608E}" dt="2021-10-19T03:31:37.171" v="31" actId="1076"/>
          <ac:picMkLst>
            <pc:docMk/>
            <pc:sldMk cId="458229225" sldId="275"/>
            <ac:picMk id="4" creationId="{96CE8683-2D0D-4135-8F78-7F8E2CAF3FA4}"/>
          </ac:picMkLst>
        </pc:picChg>
        <pc:picChg chg="mod">
          <ac:chgData name="Cody Smith" userId="S::s171836@students.aie.edu.au::8964b15a-1c89-4199-b888-555a84e3a8d4" providerId="AD" clId="Web-{6F6387B1-A06A-43D0-AC76-F7FC236D608E}" dt="2021-10-19T03:31:42.218" v="33" actId="1076"/>
          <ac:picMkLst>
            <pc:docMk/>
            <pc:sldMk cId="458229225" sldId="275"/>
            <ac:picMk id="6" creationId="{BCB5E029-54C9-4744-84C5-585849E9D5E9}"/>
          </ac:picMkLst>
        </pc:picChg>
        <pc:picChg chg="add del mod">
          <ac:chgData name="Cody Smith" userId="S::s171836@students.aie.edu.au::8964b15a-1c89-4199-b888-555a84e3a8d4" providerId="AD" clId="Web-{6F6387B1-A06A-43D0-AC76-F7FC236D608E}" dt="2021-10-19T03:31:25.717" v="23"/>
          <ac:picMkLst>
            <pc:docMk/>
            <pc:sldMk cId="458229225" sldId="275"/>
            <ac:picMk id="10" creationId="{63978B98-0DBC-4E57-8925-B202E1841FCB}"/>
          </ac:picMkLst>
        </pc:picChg>
        <pc:picChg chg="mod">
          <ac:chgData name="Cody Smith" userId="S::s171836@students.aie.edu.au::8964b15a-1c89-4199-b888-555a84e3a8d4" providerId="AD" clId="Web-{6F6387B1-A06A-43D0-AC76-F7FC236D608E}" dt="2021-10-19T03:31:39.015" v="32" actId="1076"/>
          <ac:picMkLst>
            <pc:docMk/>
            <pc:sldMk cId="458229225" sldId="275"/>
            <ac:picMk id="11" creationId="{BDECD995-CF80-4EA6-B602-1ADD01EEC643}"/>
          </ac:picMkLst>
        </pc:picChg>
        <pc:picChg chg="add del mod">
          <ac:chgData name="Cody Smith" userId="S::s171836@students.aie.edu.au::8964b15a-1c89-4199-b888-555a84e3a8d4" providerId="AD" clId="Web-{6F6387B1-A06A-43D0-AC76-F7FC236D608E}" dt="2021-10-19T03:31:25.717" v="22"/>
          <ac:picMkLst>
            <pc:docMk/>
            <pc:sldMk cId="458229225" sldId="275"/>
            <ac:picMk id="12" creationId="{7B1B412A-B70A-4E74-AAD0-759F74094AE4}"/>
          </ac:picMkLst>
        </pc:picChg>
      </pc:sldChg>
      <pc:sldChg chg="new del">
        <pc:chgData name="Cody Smith" userId="S::s171836@students.aie.edu.au::8964b15a-1c89-4199-b888-555a84e3a8d4" providerId="AD" clId="Web-{6F6387B1-A06A-43D0-AC76-F7FC236D608E}" dt="2021-10-19T03:31:08.576" v="16"/>
        <pc:sldMkLst>
          <pc:docMk/>
          <pc:sldMk cId="286145502" sldId="276"/>
        </pc:sldMkLst>
      </pc:sldChg>
      <pc:sldChg chg="addSp delSp modSp new">
        <pc:chgData name="Cody Smith" userId="S::s171836@students.aie.edu.au::8964b15a-1c89-4199-b888-555a84e3a8d4" providerId="AD" clId="Web-{6F6387B1-A06A-43D0-AC76-F7FC236D608E}" dt="2021-10-19T03:44:07.550" v="91" actId="1076"/>
        <pc:sldMkLst>
          <pc:docMk/>
          <pc:sldMk cId="2125945010" sldId="276"/>
        </pc:sldMkLst>
        <pc:spChg chg="del">
          <ac:chgData name="Cody Smith" userId="S::s171836@students.aie.edu.au::8964b15a-1c89-4199-b888-555a84e3a8d4" providerId="AD" clId="Web-{6F6387B1-A06A-43D0-AC76-F7FC236D608E}" dt="2021-10-19T03:31:22.780" v="19"/>
          <ac:spMkLst>
            <pc:docMk/>
            <pc:sldMk cId="2125945010" sldId="276"/>
            <ac:spMk id="2" creationId="{C216941A-3C65-4048-86E1-190826ED132F}"/>
          </ac:spMkLst>
        </pc:spChg>
        <pc:spChg chg="del">
          <ac:chgData name="Cody Smith" userId="S::s171836@students.aie.edu.au::8964b15a-1c89-4199-b888-555a84e3a8d4" providerId="AD" clId="Web-{6F6387B1-A06A-43D0-AC76-F7FC236D608E}" dt="2021-10-19T03:31:22.764" v="18"/>
          <ac:spMkLst>
            <pc:docMk/>
            <pc:sldMk cId="2125945010" sldId="276"/>
            <ac:spMk id="3" creationId="{3AF0EB1A-CA83-4DB2-8983-A49CB0576EF5}"/>
          </ac:spMkLst>
        </pc:spChg>
        <pc:spChg chg="add del">
          <ac:chgData name="Cody Smith" userId="S::s171836@students.aie.edu.au::8964b15a-1c89-4199-b888-555a84e3a8d4" providerId="AD" clId="Web-{6F6387B1-A06A-43D0-AC76-F7FC236D608E}" dt="2021-10-19T03:41:06.795" v="71"/>
          <ac:spMkLst>
            <pc:docMk/>
            <pc:sldMk cId="2125945010" sldId="276"/>
            <ac:spMk id="17" creationId="{898C6E2E-94B0-485D-B95C-E97E5AD0F615}"/>
          </ac:spMkLst>
        </pc:spChg>
        <pc:picChg chg="add">
          <ac:chgData name="Cody Smith" userId="S::s171836@students.aie.edu.au::8964b15a-1c89-4199-b888-555a84e3a8d4" providerId="AD" clId="Web-{6F6387B1-A06A-43D0-AC76-F7FC236D608E}" dt="2021-10-19T03:31:23.405" v="20"/>
          <ac:picMkLst>
            <pc:docMk/>
            <pc:sldMk cId="2125945010" sldId="276"/>
            <ac:picMk id="5" creationId="{73B2B18E-E4C1-473E-BC6D-944C5D96D47C}"/>
          </ac:picMkLst>
        </pc:picChg>
        <pc:picChg chg="add">
          <ac:chgData name="Cody Smith" userId="S::s171836@students.aie.edu.au::8964b15a-1c89-4199-b888-555a84e3a8d4" providerId="AD" clId="Web-{6F6387B1-A06A-43D0-AC76-F7FC236D608E}" dt="2021-10-19T03:31:23.420" v="21"/>
          <ac:picMkLst>
            <pc:docMk/>
            <pc:sldMk cId="2125945010" sldId="276"/>
            <ac:picMk id="7" creationId="{F496C5FF-8BD0-4C48-90C9-9F94E63AFA9D}"/>
          </ac:picMkLst>
        </pc:picChg>
        <pc:picChg chg="add del mod">
          <ac:chgData name="Cody Smith" userId="S::s171836@students.aie.edu.au::8964b15a-1c89-4199-b888-555a84e3a8d4" providerId="AD" clId="Web-{6F6387B1-A06A-43D0-AC76-F7FC236D608E}" dt="2021-10-19T03:32:33.344" v="54"/>
          <ac:picMkLst>
            <pc:docMk/>
            <pc:sldMk cId="2125945010" sldId="276"/>
            <ac:picMk id="8" creationId="{53569296-7A96-41C3-93BB-5E3D4B1D7CCA}"/>
          </ac:picMkLst>
        </pc:picChg>
        <pc:picChg chg="add mod">
          <ac:chgData name="Cody Smith" userId="S::s171836@students.aie.edu.au::8964b15a-1c89-4199-b888-555a84e3a8d4" providerId="AD" clId="Web-{6F6387B1-A06A-43D0-AC76-F7FC236D608E}" dt="2021-10-19T03:31:56.953" v="41" actId="14100"/>
          <ac:picMkLst>
            <pc:docMk/>
            <pc:sldMk cId="2125945010" sldId="276"/>
            <ac:picMk id="9" creationId="{E9A4A611-123F-439E-8433-BF2049EF7322}"/>
          </ac:picMkLst>
        </pc:picChg>
        <pc:picChg chg="add del mod">
          <ac:chgData name="Cody Smith" userId="S::s171836@students.aie.edu.au::8964b15a-1c89-4199-b888-555a84e3a8d4" providerId="AD" clId="Web-{6F6387B1-A06A-43D0-AC76-F7FC236D608E}" dt="2021-10-19T03:32:33.328" v="53"/>
          <ac:picMkLst>
            <pc:docMk/>
            <pc:sldMk cId="2125945010" sldId="276"/>
            <ac:picMk id="10" creationId="{50A19F2A-FF11-46A0-98F3-3FDF85BFE292}"/>
          </ac:picMkLst>
        </pc:picChg>
        <pc:picChg chg="add del mod">
          <ac:chgData name="Cody Smith" userId="S::s171836@students.aie.edu.au::8964b15a-1c89-4199-b888-555a84e3a8d4" providerId="AD" clId="Web-{6F6387B1-A06A-43D0-AC76-F7FC236D608E}" dt="2021-10-19T03:32:33.203" v="52"/>
          <ac:picMkLst>
            <pc:docMk/>
            <pc:sldMk cId="2125945010" sldId="276"/>
            <ac:picMk id="11" creationId="{7E2CEF1D-1FC5-4C91-A109-D6DDF00286F1}"/>
          </ac:picMkLst>
        </pc:picChg>
        <pc:picChg chg="add del mod">
          <ac:chgData name="Cody Smith" userId="S::s171836@students.aie.edu.au::8964b15a-1c89-4199-b888-555a84e3a8d4" providerId="AD" clId="Web-{6F6387B1-A06A-43D0-AC76-F7FC236D608E}" dt="2021-10-19T03:38:40.823" v="68"/>
          <ac:picMkLst>
            <pc:docMk/>
            <pc:sldMk cId="2125945010" sldId="276"/>
            <ac:picMk id="12" creationId="{5618264E-3490-4BB9-BF9D-D52DFDC2FE2F}"/>
          </ac:picMkLst>
        </pc:picChg>
        <pc:picChg chg="add mod">
          <ac:chgData name="Cody Smith" userId="S::s171836@students.aie.edu.au::8964b15a-1c89-4199-b888-555a84e3a8d4" providerId="AD" clId="Web-{6F6387B1-A06A-43D0-AC76-F7FC236D608E}" dt="2021-10-19T03:36:39.038" v="65" actId="1076"/>
          <ac:picMkLst>
            <pc:docMk/>
            <pc:sldMk cId="2125945010" sldId="276"/>
            <ac:picMk id="13" creationId="{3E79B418-3E01-45B0-9A74-5E66DEEE665C}"/>
          </ac:picMkLst>
        </pc:picChg>
        <pc:picChg chg="add mod">
          <ac:chgData name="Cody Smith" userId="S::s171836@students.aie.edu.au::8964b15a-1c89-4199-b888-555a84e3a8d4" providerId="AD" clId="Web-{6F6387B1-A06A-43D0-AC76-F7FC236D608E}" dt="2021-10-19T03:43:21.612" v="78" actId="1076"/>
          <ac:picMkLst>
            <pc:docMk/>
            <pc:sldMk cId="2125945010" sldId="276"/>
            <ac:picMk id="14" creationId="{F4169E1D-72DB-4480-A43F-3D141D6D8792}"/>
          </ac:picMkLst>
        </pc:picChg>
        <pc:picChg chg="add mod">
          <ac:chgData name="Cody Smith" userId="S::s171836@students.aie.edu.au::8964b15a-1c89-4199-b888-555a84e3a8d4" providerId="AD" clId="Web-{6F6387B1-A06A-43D0-AC76-F7FC236D608E}" dt="2021-10-19T03:44:07.550" v="91" actId="1076"/>
          <ac:picMkLst>
            <pc:docMk/>
            <pc:sldMk cId="2125945010" sldId="276"/>
            <ac:picMk id="15" creationId="{C88549A1-F0A5-44D7-BD69-9F8CF4083C9B}"/>
          </ac:picMkLst>
        </pc:picChg>
        <pc:picChg chg="add mod ord">
          <ac:chgData name="Cody Smith" userId="S::s171836@students.aie.edu.au::8964b15a-1c89-4199-b888-555a84e3a8d4" providerId="AD" clId="Web-{6F6387B1-A06A-43D0-AC76-F7FC236D608E}" dt="2021-10-19T03:43:59.738" v="90" actId="1076"/>
          <ac:picMkLst>
            <pc:docMk/>
            <pc:sldMk cId="2125945010" sldId="276"/>
            <ac:picMk id="16" creationId="{640A7C59-4BCF-486E-9509-614CE5DC7D2A}"/>
          </ac:picMkLst>
        </pc:picChg>
        <pc:picChg chg="add mod">
          <ac:chgData name="Cody Smith" userId="S::s171836@students.aie.edu.au::8964b15a-1c89-4199-b888-555a84e3a8d4" providerId="AD" clId="Web-{6F6387B1-A06A-43D0-AC76-F7FC236D608E}" dt="2021-10-19T03:43:48.815" v="86" actId="1076"/>
          <ac:picMkLst>
            <pc:docMk/>
            <pc:sldMk cId="2125945010" sldId="276"/>
            <ac:picMk id="18" creationId="{BBE38AF2-F82C-4890-8823-ABC3D98008C4}"/>
          </ac:picMkLst>
        </pc:picChg>
        <pc:picChg chg="add mod ord">
          <ac:chgData name="Cody Smith" userId="S::s171836@students.aie.edu.au::8964b15a-1c89-4199-b888-555a84e3a8d4" providerId="AD" clId="Web-{6F6387B1-A06A-43D0-AC76-F7FC236D608E}" dt="2021-10-19T03:43:50.753" v="87" actId="1076"/>
          <ac:picMkLst>
            <pc:docMk/>
            <pc:sldMk cId="2125945010" sldId="276"/>
            <ac:picMk id="19" creationId="{43E1C298-90C4-4D5A-8E9D-A41EADE9C0D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7T19:38:54.013" idx="1">
    <p:pos x="49" y="1234"/>
    <p:text>woah, cool concept :)</p:text>
    <p:extLst>
      <p:ext uri="{C676402C-5697-4E1C-873F-D02D1690AC5C}">
        <p15:threadingInfo xmlns:p15="http://schemas.microsoft.com/office/powerpoint/2012/main" timeZoneBias="420"/>
      </p:ext>
    </p:extLst>
  </p:cm>
  <p:cm authorId="1" dt="2021-10-18T14:44:05.785" idx="2">
    <p:pos x="49" y="1370"/>
    <p:text>Thanks!</p:text>
    <p:extLst>
      <p:ext uri="{C676402C-5697-4E1C-873F-D02D1690AC5C}">
        <p15:threadingInfo xmlns:p15="http://schemas.microsoft.com/office/powerpoint/2012/main" timeZoneBias="-660">
          <p15:parentCm authorId="2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7T19:40:50.781" idx="2">
    <p:pos x="10" y="10"/>
    <p:text>I really like this idea of having the score displayed in the game world rather than as a ui overlay. awesome work :)
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63AE-9648-4B31-A538-E744FFAA1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368EE-185C-442F-929F-8D77C2FC7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19C2C-0B29-4F7D-B30A-832270144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74911-92F0-4EE0-A9C9-B9053CC8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64438-3315-4CB9-ADB8-42E31069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85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D126-43CD-4CC8-ACD3-1E824F23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3A43-319F-4E4F-BD77-879E34AF5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78E7-8066-4DAD-AD9E-26C4E03E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2320F-FF82-407A-B6FA-BD1881EB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11D82-3BF2-4F69-A9A1-EB264048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58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166B7-A249-464A-8956-534C39B61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108A1-4FE2-4D6C-A50B-D3F902F1D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4AF2-4251-47B9-B066-DBD58150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13E2D-C1AE-44B7-BCB7-1B5098FC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AFCE8-7950-47B5-9E04-D46B7BD3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576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4B06-76DA-4103-A745-0B848C10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FC0D-C0CC-48D9-AE22-46A9F3F4F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4AA5-07DB-4C38-8884-EAA56D11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5C353-B6F6-4900-8CAB-49CD17964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1A8D6-566D-477A-AE95-EF1914BE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668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DFB27-0BCE-4308-A4D0-EF3D1615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CC43E-2A64-46F9-ABAE-06C63CAA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1C913-492E-4449-A899-D4EEE6977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28AA7-CA59-447D-A728-0B45712F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52F54-023C-4EBB-A39B-F4D8C255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277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31B5-54E6-4C90-A7E3-FBC520B2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5A718-5442-4812-B423-209A2F1DB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2D76A-EE53-4878-B705-04E400DEF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51F92-8855-42DA-882C-5A773F31E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3ACAD-1A8C-4F35-90D8-6DA5A215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F71F3-CEF9-4717-9957-12D25A09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028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4F15-3EA2-4866-A5C8-28D6CC7C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DEB7A-C51F-40DC-B8F4-F292DA3EF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43ABD-DDA6-484A-94AE-2FA9C7A31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AD1FE-7C87-4071-B62A-B96AE9AED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D59E4-5699-4B1E-8ECB-DC03C7B3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6410FD-5B2E-4429-A8DB-393FFC8A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4E329-BE3A-4CC6-AAC6-5F78FE7D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BAFC9-6215-4843-87BC-3A61780E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00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A7AD-CF3D-4662-9EB9-3B56DB81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DDF2F-34D0-4C8B-9DAE-22B8E7DF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5841B-DD98-4CE5-9554-595DC922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87270-B1BE-4B54-BF2E-164ABB4D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86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6C20E-818B-49B6-AA1D-4687E4A7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F5B00-9423-4492-A2B9-9CE7A4FC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5B-C57D-475A-AA7A-F6395614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687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67CE-C492-4098-83EC-25666EB3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9F297-3F78-4F8C-B60C-8220C0198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F94C0-3061-4D26-AB57-8D5C497F9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C47E4-4525-48DB-9DAC-F102C068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D34C2-9ADC-4DD5-BF8F-F37AAEE8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181A6-A1B4-4A07-9C44-AF0E23D0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564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E79E-B660-4709-90D1-F5022939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36B73-D20B-4B0B-828A-5C8A8CD5B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2E8A5-5E1E-423C-84FD-1224B59AE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42027-D7E5-4A0A-AB16-ACDD74C3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4C659-51BB-41C3-83F9-15E78E96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5586D-E90E-4791-98C6-28864586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126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64C1B-2CD7-49CA-A2E9-2920E382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E430D-855D-4A4A-BD12-90FBC1367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ADD9C-6F7D-44A3-8FAD-003E202B1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E26BC-37E5-42BB-B399-FC6E8C32144F}" type="datetimeFigureOut">
              <a:rPr lang="en-AU" smtClean="0"/>
              <a:t>19/10/2021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44A97-FE86-4423-9B4E-FA61EA5A6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AAAC-23BA-4E65-BC1D-2F04C6351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1752E-79CA-49B2-9AF9-3370C17F18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32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comments" Target="../comments/comment1.xml"/><Relationship Id="rId2" Type="http://schemas.openxmlformats.org/officeDocument/2006/relationships/image" Target="../media/image116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06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06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30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2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18.png"/><Relationship Id="rId18" Type="http://schemas.openxmlformats.org/officeDocument/2006/relationships/image" Target="../media/image159.png"/><Relationship Id="rId3" Type="http://schemas.openxmlformats.org/officeDocument/2006/relationships/image" Target="../media/image145.png"/><Relationship Id="rId21" Type="http://schemas.openxmlformats.org/officeDocument/2006/relationships/image" Target="../media/image162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8.png"/><Relationship Id="rId2" Type="http://schemas.openxmlformats.org/officeDocument/2006/relationships/image" Target="../media/image144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2.png"/><Relationship Id="rId19" Type="http://schemas.openxmlformats.org/officeDocument/2006/relationships/image" Target="../media/image160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5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5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18.png"/><Relationship Id="rId5" Type="http://schemas.openxmlformats.org/officeDocument/2006/relationships/image" Target="../media/image168.png"/><Relationship Id="rId15" Type="http://schemas.openxmlformats.org/officeDocument/2006/relationships/image" Target="../media/image177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18.png"/><Relationship Id="rId7" Type="http://schemas.openxmlformats.org/officeDocument/2006/relationships/image" Target="../media/image18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70.png"/><Relationship Id="rId9" Type="http://schemas.openxmlformats.org/officeDocument/2006/relationships/image" Target="../media/image1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gi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comments" Target="../comments/comment2.xml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jpe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jpe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60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45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45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70.png"/><Relationship Id="rId19" Type="http://schemas.openxmlformats.org/officeDocument/2006/relationships/image" Target="../media/image91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C7CB35-F977-4992-AFE9-5E2F77DF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847" y="470681"/>
            <a:ext cx="8578515" cy="5575742"/>
          </a:xfrm>
          <a:prstGeom prst="rect">
            <a:avLst/>
          </a:prstGeo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76BCC58-9C61-4605-9AB0-853C2154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" y="5227721"/>
            <a:ext cx="1626268" cy="162626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B4CB2A2-A5E4-4BF1-9B66-19527549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648" y="6422106"/>
            <a:ext cx="17621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6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9907A78D-61A6-4D9B-8327-BF66447D6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27" y="5409227"/>
            <a:ext cx="2683042" cy="1453757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C0C34B5B-8C63-4A15-AB99-5192F109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479" y="5991672"/>
            <a:ext cx="2251911" cy="870394"/>
          </a:xfrm>
          <a:prstGeom prst="rect">
            <a:avLst/>
          </a:prstGeom>
        </p:spPr>
      </p:pic>
      <p:pic>
        <p:nvPicPr>
          <p:cNvPr id="11" name="Picture 11" descr="A picture containing text, different, bunch, several&#10;&#10;Description automatically generated">
            <a:extLst>
              <a:ext uri="{FF2B5EF4-FFF2-40B4-BE49-F238E27FC236}">
                <a16:creationId xmlns:a16="http://schemas.microsoft.com/office/drawing/2014/main" id="{A78981DD-7BE2-47D4-A9F7-B6295CC9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47652"/>
            <a:ext cx="11345779" cy="628765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CD84EA5-78F7-483B-B29C-326C6D68A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533" y="3565470"/>
            <a:ext cx="1731789" cy="140197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97AC59-C55D-401E-B9E5-48EACEDC3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38" y="75790"/>
            <a:ext cx="2131595" cy="2127259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DCB61B-7D31-4F17-BD23-70A43E678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84" y="74467"/>
            <a:ext cx="12047621" cy="68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1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1EE94D2-1D98-463E-92FA-18F93222A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4" y="1624704"/>
            <a:ext cx="8910005" cy="5028504"/>
          </a:xfrm>
        </p:spPr>
      </p:pic>
      <p:pic>
        <p:nvPicPr>
          <p:cNvPr id="3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D3DF76E-035B-4727-B3AA-30CF919B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000">
            <a:off x="4273216" y="174741"/>
            <a:ext cx="2743200" cy="153546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6B2B36-B2F8-4FD6-A47E-D54BF1C1A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0000">
            <a:off x="2869532" y="-39945"/>
            <a:ext cx="2743200" cy="104241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7C4D02F-D212-4999-93BD-9374020DC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341" y="1432104"/>
            <a:ext cx="2775676" cy="5428593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EF994B9E-885C-4742-9A60-5C1ED3F66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663" y="484190"/>
            <a:ext cx="2743200" cy="9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dark, orange&#10;&#10;Description automatically generated">
            <a:extLst>
              <a:ext uri="{FF2B5EF4-FFF2-40B4-BE49-F238E27FC236}">
                <a16:creationId xmlns:a16="http://schemas.microsoft.com/office/drawing/2014/main" id="{BF0D5959-EF36-4790-BCDE-9FA573CCF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" y="3634139"/>
            <a:ext cx="5228552" cy="3226128"/>
          </a:xfrm>
          <a:prstGeom prst="rect">
            <a:avLst/>
          </a:prstGeom>
        </p:spPr>
      </p:pic>
      <p:pic>
        <p:nvPicPr>
          <p:cNvPr id="9" name="Picture 8" descr="A close-up of a jacket&#10;&#10;Description automatically generated with low confidence">
            <a:extLst>
              <a:ext uri="{FF2B5EF4-FFF2-40B4-BE49-F238E27FC236}">
                <a16:creationId xmlns:a16="http://schemas.microsoft.com/office/drawing/2014/main" id="{4507B06B-5595-423A-9C19-59C1347AA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9560" r="11523" b="7676"/>
          <a:stretch/>
        </p:blipFill>
        <p:spPr>
          <a:xfrm>
            <a:off x="4283705" y="2232000"/>
            <a:ext cx="3290488" cy="2509452"/>
          </a:xfrm>
          <a:prstGeom prst="rect">
            <a:avLst/>
          </a:prstGeom>
        </p:spPr>
      </p:pic>
      <p:pic>
        <p:nvPicPr>
          <p:cNvPr id="2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730FD8E2-C67F-4E2F-B7E7-C95F30091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62" y="55708"/>
            <a:ext cx="3032234" cy="1649067"/>
          </a:xfrm>
          <a:prstGeom prst="rect">
            <a:avLst/>
          </a:prstGeom>
        </p:spPr>
      </p:pic>
      <p:pic>
        <p:nvPicPr>
          <p:cNvPr id="6" name="Picture 7" descr="Logo&#10;&#10;Description automatically generated">
            <a:extLst>
              <a:ext uri="{FF2B5EF4-FFF2-40B4-BE49-F238E27FC236}">
                <a16:creationId xmlns:a16="http://schemas.microsoft.com/office/drawing/2014/main" id="{986C31BE-C82A-4FA6-900A-77AE84636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20000">
            <a:off x="1479331" y="975402"/>
            <a:ext cx="2743200" cy="1070919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04E7A3C8-D59C-4FF5-9497-166282F99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058" y="50903"/>
            <a:ext cx="2823410" cy="2414799"/>
          </a:xfrm>
          <a:prstGeom prst="rect">
            <a:avLst/>
          </a:prstGeom>
        </p:spPr>
      </p:pic>
      <p:pic>
        <p:nvPicPr>
          <p:cNvPr id="10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058C29-D643-420D-AFBC-D33846E44D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532" y="1958770"/>
            <a:ext cx="3154279" cy="1441667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EA57B59-259A-47D7-8F85-25A1157EA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7058" y="6385597"/>
            <a:ext cx="3274594" cy="423434"/>
          </a:xfrm>
          <a:prstGeom prst="rect">
            <a:avLst/>
          </a:prstGeom>
        </p:spPr>
      </p:pic>
      <p:pic>
        <p:nvPicPr>
          <p:cNvPr id="17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E86EF3-B9A5-4AE4-AA7C-473F10B5A8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8336" y="4560663"/>
            <a:ext cx="2715654" cy="665610"/>
          </a:xfrm>
          <a:prstGeom prst="rect">
            <a:avLst/>
          </a:prstGeom>
        </p:spPr>
      </p:pic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1438DB5-AC53-4DAF-9EF4-F63EEADE43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0" t="24878" r="40760" b="39911"/>
          <a:stretch/>
        </p:blipFill>
        <p:spPr>
          <a:xfrm>
            <a:off x="6095571" y="5326293"/>
            <a:ext cx="1365439" cy="1419622"/>
          </a:xfrm>
          <a:prstGeom prst="rect">
            <a:avLst/>
          </a:prstGeom>
        </p:spPr>
      </p:pic>
      <p:pic>
        <p:nvPicPr>
          <p:cNvPr id="22" name="Picture 21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9E7793D9-AE5F-4531-AE4E-17BCEE0EA0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t="9673" r="26860" b="3555"/>
          <a:stretch/>
        </p:blipFill>
        <p:spPr>
          <a:xfrm>
            <a:off x="7574193" y="545953"/>
            <a:ext cx="3631173" cy="3175618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4532C9E-5E5B-4AB0-89AA-D557296636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4058" y="3172928"/>
            <a:ext cx="3735804" cy="1885749"/>
          </a:xfrm>
          <a:prstGeom prst="rect">
            <a:avLst/>
          </a:prstGeom>
        </p:spPr>
      </p:pic>
      <p:pic>
        <p:nvPicPr>
          <p:cNvPr id="5" name="Picture 11" descr="Text&#10;&#10;Description automatically generated">
            <a:extLst>
              <a:ext uri="{FF2B5EF4-FFF2-40B4-BE49-F238E27FC236}">
                <a16:creationId xmlns:a16="http://schemas.microsoft.com/office/drawing/2014/main" id="{2D8A92CC-FE66-445D-9FFB-F98D26575C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1583" y="4941168"/>
            <a:ext cx="3816015" cy="1978795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08E788CF-F1B1-4F83-91D4-106C8455F2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189" y="3383768"/>
            <a:ext cx="3715752" cy="1343753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CDB6AA1-D3C6-4450-9394-551EE009BA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2295" y="-339226"/>
            <a:ext cx="6503068" cy="2423031"/>
          </a:xfrm>
          <a:prstGeom prst="rect">
            <a:avLst/>
          </a:prstGeom>
        </p:spPr>
      </p:pic>
      <p:pic>
        <p:nvPicPr>
          <p:cNvPr id="13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4970C3-7EFE-40BF-BA96-EADAB173B2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532" y="94520"/>
            <a:ext cx="11786936" cy="66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181ABB4-3184-42BD-A9AD-A4BF5A754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1" b="11533"/>
          <a:stretch/>
        </p:blipFill>
        <p:spPr>
          <a:xfrm>
            <a:off x="5780417" y="4228656"/>
            <a:ext cx="2777721" cy="1537329"/>
          </a:xfrm>
          <a:prstGeom prst="rect">
            <a:avLst/>
          </a:prstGeom>
        </p:spPr>
      </p:pic>
      <p:pic>
        <p:nvPicPr>
          <p:cNvPr id="6" name="Content Placeholder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9624332-5382-4916-92FA-C49BFBCBB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3" y="4029918"/>
            <a:ext cx="5061169" cy="2620963"/>
          </a:xfrm>
          <a:prstGeom prst="rect">
            <a:avLst/>
          </a:prstGeom>
        </p:spPr>
      </p:pic>
      <p:pic>
        <p:nvPicPr>
          <p:cNvPr id="36" name="Picture 35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B75DE624-6175-4735-AC83-F55959A144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t="12667" r="7672" b="11168"/>
          <a:stretch/>
        </p:blipFill>
        <p:spPr>
          <a:xfrm>
            <a:off x="143323" y="1924959"/>
            <a:ext cx="4054145" cy="1972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3471A0-150C-4DBD-A5C2-5E4B38E5E5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3" b="24998"/>
          <a:stretch/>
        </p:blipFill>
        <p:spPr>
          <a:xfrm rot="16200000">
            <a:off x="4041902" y="2613069"/>
            <a:ext cx="1455840" cy="734171"/>
          </a:xfrm>
          <a:prstGeom prst="rect">
            <a:avLst/>
          </a:prstGeom>
        </p:spPr>
      </p:pic>
      <p:pic>
        <p:nvPicPr>
          <p:cNvPr id="8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746939B-A337-46CB-87F6-CB3A1C0CB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62" y="55708"/>
            <a:ext cx="2388476" cy="1294343"/>
          </a:xfrm>
          <a:prstGeom prst="rect">
            <a:avLst/>
          </a:prstGeom>
        </p:spPr>
      </p:pic>
      <p:pic>
        <p:nvPicPr>
          <p:cNvPr id="9" name="Picture 7" descr="Logo&#10;&#10;Description automatically generated">
            <a:extLst>
              <a:ext uri="{FF2B5EF4-FFF2-40B4-BE49-F238E27FC236}">
                <a16:creationId xmlns:a16="http://schemas.microsoft.com/office/drawing/2014/main" id="{F002EC81-D2CB-4092-B8F8-62453BE79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20000">
            <a:off x="1399481" y="756970"/>
            <a:ext cx="2151994" cy="847575"/>
          </a:xfrm>
          <a:prstGeom prst="rect">
            <a:avLst/>
          </a:prstGeom>
        </p:spPr>
      </p:pic>
      <p:pic>
        <p:nvPicPr>
          <p:cNvPr id="2" name="Picture 6" descr="Text&#10;&#10;Description automatically generated">
            <a:extLst>
              <a:ext uri="{FF2B5EF4-FFF2-40B4-BE49-F238E27FC236}">
                <a16:creationId xmlns:a16="http://schemas.microsoft.com/office/drawing/2014/main" id="{C38BCC1A-D4C1-4C4C-99CC-8AFB8CCF8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721" y="-63853"/>
            <a:ext cx="3330256" cy="2758786"/>
          </a:xfrm>
          <a:prstGeom prst="rect">
            <a:avLst/>
          </a:prstGeom>
        </p:spPr>
      </p:pic>
      <p:pic>
        <p:nvPicPr>
          <p:cNvPr id="7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BEF5F2-EC18-4AB9-A6D5-E20CECD97A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417" y="5839595"/>
            <a:ext cx="3464822" cy="794142"/>
          </a:xfrm>
          <a:prstGeom prst="rect">
            <a:avLst/>
          </a:prstGeom>
        </p:spPr>
      </p:pic>
      <p:pic>
        <p:nvPicPr>
          <p:cNvPr id="12" name="Picture 11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2218C739-DB86-43EE-9A31-218763F58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7" y="2250061"/>
            <a:ext cx="1852247" cy="185224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64C80EF-B66B-4D91-AEC5-1EA988822C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25520" r="25828" b="26473"/>
          <a:stretch/>
        </p:blipFill>
        <p:spPr>
          <a:xfrm>
            <a:off x="8755226" y="4840548"/>
            <a:ext cx="1335008" cy="1312322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4CF885F8-B71D-4F86-AD4E-04DEB8458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3188" y="1081120"/>
            <a:ext cx="2401614" cy="3146175"/>
          </a:xfrm>
          <a:prstGeom prst="rect">
            <a:avLst/>
          </a:prstGeom>
        </p:spPr>
      </p:pic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DB2EA72B-3FBD-4177-8A65-AC68D8642A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4099" y="4654968"/>
            <a:ext cx="1438777" cy="2200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9A52A3-2A1B-4B42-AFDD-E58683F942A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7175" r="67838" b="43027"/>
          <a:stretch/>
        </p:blipFill>
        <p:spPr>
          <a:xfrm>
            <a:off x="9706833" y="545196"/>
            <a:ext cx="2341844" cy="3810543"/>
          </a:xfrm>
          <a:prstGeom prst="rect">
            <a:avLst/>
          </a:prstGeom>
        </p:spPr>
      </p:pic>
      <p:pic>
        <p:nvPicPr>
          <p:cNvPr id="4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CE2D07-B0FF-4860-91BE-99C0F9C482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1676" y="-164976"/>
            <a:ext cx="5383923" cy="2077296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382BBD7-B3B0-4000-A3BB-8D509815D1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1021" y="3355990"/>
            <a:ext cx="4004441" cy="1564916"/>
          </a:xfrm>
          <a:prstGeom prst="rect">
            <a:avLst/>
          </a:prstGeom>
        </p:spPr>
      </p:pic>
      <p:pic>
        <p:nvPicPr>
          <p:cNvPr id="14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EB6A87-D0B6-4800-BE1A-C2B2D7827A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42" y="54414"/>
            <a:ext cx="11817015" cy="67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8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AA4903-5474-414F-8E82-EA9BF5CAF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6576" r="8480" b="17545"/>
          <a:stretch/>
        </p:blipFill>
        <p:spPr>
          <a:xfrm rot="3092303" flipH="1">
            <a:off x="4222436" y="3934366"/>
            <a:ext cx="2813272" cy="2143394"/>
          </a:xfrm>
          <a:prstGeom prst="rect">
            <a:avLst/>
          </a:prstGeom>
        </p:spPr>
      </p:pic>
      <p:pic>
        <p:nvPicPr>
          <p:cNvPr id="13" name="Picture 12" descr="A picture containing athletic game, sport, tennis, dark&#10;&#10;Description automatically generated">
            <a:extLst>
              <a:ext uri="{FF2B5EF4-FFF2-40B4-BE49-F238E27FC236}">
                <a16:creationId xmlns:a16="http://schemas.microsoft.com/office/drawing/2014/main" id="{2AFFD4A2-0381-4506-BC8C-B1332A43A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6" t="13784" r="18155" b="46917"/>
          <a:stretch/>
        </p:blipFill>
        <p:spPr>
          <a:xfrm rot="3377160">
            <a:off x="1225954" y="3700906"/>
            <a:ext cx="1798890" cy="1379176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4DBFEC64-2562-46E3-A80F-E853B85E50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2" t="12316" r="20956" b="48933"/>
          <a:stretch/>
        </p:blipFill>
        <p:spPr>
          <a:xfrm rot="3522594">
            <a:off x="558375" y="2964229"/>
            <a:ext cx="1710777" cy="1314278"/>
          </a:xfrm>
          <a:prstGeom prst="rect">
            <a:avLst/>
          </a:prstGeom>
        </p:spPr>
      </p:pic>
      <p:pic>
        <p:nvPicPr>
          <p:cNvPr id="19" name="Picture 18" descr="A mushroom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BA60D60-89C2-4AD8-899F-47A2A27D0A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t="26220" r="29654" b="37125"/>
          <a:stretch/>
        </p:blipFill>
        <p:spPr>
          <a:xfrm rot="3361392">
            <a:off x="-27498" y="3688690"/>
            <a:ext cx="1585779" cy="1396767"/>
          </a:xfrm>
          <a:prstGeom prst="rect">
            <a:avLst/>
          </a:prstGeom>
        </p:spPr>
      </p:pic>
      <p:pic>
        <p:nvPicPr>
          <p:cNvPr id="4" name="Picture 3" descr="A blue and purple jellyfish&#10;&#10;Description automatically generated with low confidence">
            <a:extLst>
              <a:ext uri="{FF2B5EF4-FFF2-40B4-BE49-F238E27FC236}">
                <a16:creationId xmlns:a16="http://schemas.microsoft.com/office/drawing/2014/main" id="{79746E03-5A8F-4A09-9367-0EEFA7A209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9" r="1039" b="23505"/>
          <a:stretch/>
        </p:blipFill>
        <p:spPr>
          <a:xfrm>
            <a:off x="2512527" y="3893129"/>
            <a:ext cx="2308128" cy="1261035"/>
          </a:xfrm>
          <a:prstGeom prst="rect">
            <a:avLst/>
          </a:prstGeom>
        </p:spPr>
      </p:pic>
      <p:pic>
        <p:nvPicPr>
          <p:cNvPr id="6" name="Picture 5" descr="A person in a space suit&#10;&#10;Description automatically generated with medium confidence">
            <a:extLst>
              <a:ext uri="{FF2B5EF4-FFF2-40B4-BE49-F238E27FC236}">
                <a16:creationId xmlns:a16="http://schemas.microsoft.com/office/drawing/2014/main" id="{8FF26EF1-CB7A-4561-B75A-BAA3ECDD8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10" y="1987390"/>
            <a:ext cx="2133600" cy="2133600"/>
          </a:xfrm>
          <a:prstGeom prst="rect">
            <a:avLst/>
          </a:prstGeom>
        </p:spPr>
      </p:pic>
      <p:pic>
        <p:nvPicPr>
          <p:cNvPr id="9" name="Picture 8" descr="A picture containing wooden, wood&#10;&#10;Description automatically generated">
            <a:extLst>
              <a:ext uri="{FF2B5EF4-FFF2-40B4-BE49-F238E27FC236}">
                <a16:creationId xmlns:a16="http://schemas.microsoft.com/office/drawing/2014/main" id="{EC4FEA9E-C1DB-49A8-A404-2AE418DB89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8" y="4980949"/>
            <a:ext cx="2143125" cy="2133600"/>
          </a:xfrm>
          <a:prstGeom prst="rect">
            <a:avLst/>
          </a:prstGeom>
        </p:spPr>
      </p:pic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CCA5C7D9-F0E4-48AF-849E-6B0F8B6AD3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3" t="13303" r="18553" b="15725"/>
          <a:stretch/>
        </p:blipFill>
        <p:spPr>
          <a:xfrm>
            <a:off x="2277998" y="4965985"/>
            <a:ext cx="1753097" cy="1879659"/>
          </a:xfrm>
          <a:prstGeom prst="rect">
            <a:avLst/>
          </a:prstGeom>
        </p:spPr>
      </p:pic>
      <p:pic>
        <p:nvPicPr>
          <p:cNvPr id="10" name="Picture 9" descr="A close-up of a pocket watch&#10;&#10;Description automatically generated with low confidence">
            <a:extLst>
              <a:ext uri="{FF2B5EF4-FFF2-40B4-BE49-F238E27FC236}">
                <a16:creationId xmlns:a16="http://schemas.microsoft.com/office/drawing/2014/main" id="{85AB2ECB-3B05-4221-93EE-DF87FAE14A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63" y="281856"/>
            <a:ext cx="2514888" cy="275737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5DE6F5A-EB66-46AD-93CE-56B2C62388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3152" y="4980949"/>
            <a:ext cx="2130879" cy="1677042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B2C9974E-B503-4309-A75E-7167788572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240000">
            <a:off x="5570339" y="4821614"/>
            <a:ext cx="2623516" cy="1209798"/>
          </a:xfrm>
          <a:prstGeom prst="rect">
            <a:avLst/>
          </a:prstGeom>
        </p:spPr>
      </p:pic>
      <p:pic>
        <p:nvPicPr>
          <p:cNvPr id="14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112EEB5A-3C77-4A0A-B8C5-E8C2C91465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60000">
            <a:off x="172453" y="133498"/>
            <a:ext cx="2743200" cy="1517688"/>
          </a:xfrm>
          <a:prstGeom prst="rect">
            <a:avLst/>
          </a:prstGeom>
        </p:spPr>
      </p:pic>
      <p:pic>
        <p:nvPicPr>
          <p:cNvPr id="16" name="Picture 16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B83E9D93-9B6B-4611-A253-FACE51D2ED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720000">
            <a:off x="1626268" y="892503"/>
            <a:ext cx="2743200" cy="1042416"/>
          </a:xfrm>
          <a:prstGeom prst="rect">
            <a:avLst/>
          </a:prstGeom>
        </p:spPr>
      </p:pic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741FF976-6D04-4E98-AF66-084F91761F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79" y="2085411"/>
            <a:ext cx="2743200" cy="1246909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D151D16D-3BE7-40D5-85C9-7A0616E8B2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9010" y="3114824"/>
            <a:ext cx="2522622" cy="640414"/>
          </a:xfrm>
          <a:prstGeom prst="rect">
            <a:avLst/>
          </a:prstGeom>
        </p:spPr>
      </p:pic>
      <p:pic>
        <p:nvPicPr>
          <p:cNvPr id="35" name="Picture 34" descr="A picture containing dark&#10;&#10;Description automatically generated">
            <a:extLst>
              <a:ext uri="{FF2B5EF4-FFF2-40B4-BE49-F238E27FC236}">
                <a16:creationId xmlns:a16="http://schemas.microsoft.com/office/drawing/2014/main" id="{9D2879D7-A30A-4885-8468-8214B74A11A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t="9129" r="19676" b="9978"/>
          <a:stretch/>
        </p:blipFill>
        <p:spPr>
          <a:xfrm flipH="1">
            <a:off x="9494916" y="956784"/>
            <a:ext cx="2421554" cy="1642677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6EA336D4-B0EA-425A-872D-4B444A502B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957025">
            <a:off x="9808227" y="1289204"/>
            <a:ext cx="997724" cy="460087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D8C7DF48-0737-4BDF-ADC5-177A5D75D5E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8" t="24845" r="27556" b="28033"/>
          <a:stretch/>
        </p:blipFill>
        <p:spPr>
          <a:xfrm rot="4783392">
            <a:off x="10105345" y="3132534"/>
            <a:ext cx="1206475" cy="1201547"/>
          </a:xfrm>
          <a:prstGeom prst="rect">
            <a:avLst/>
          </a:prstGeom>
        </p:spPr>
      </p:pic>
      <p:pic>
        <p:nvPicPr>
          <p:cNvPr id="8" name="Picture 16" descr="Text&#10;&#10;Description automatically generated">
            <a:extLst>
              <a:ext uri="{FF2B5EF4-FFF2-40B4-BE49-F238E27FC236}">
                <a16:creationId xmlns:a16="http://schemas.microsoft.com/office/drawing/2014/main" id="{098D8DFD-D362-4D27-B487-9CB57D7641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72478" y="732936"/>
            <a:ext cx="2445014" cy="3844089"/>
          </a:xfrm>
          <a:prstGeom prst="rect">
            <a:avLst/>
          </a:prstGeom>
        </p:spPr>
      </p:pic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226E38B2-0A6A-4836-BA93-5C63633857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8955" y="5284871"/>
            <a:ext cx="1899486" cy="1532022"/>
          </a:xfrm>
          <a:prstGeom prst="rect">
            <a:avLst/>
          </a:prstGeom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8A5E308B-5969-4162-A4B6-358A0B43F81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74031" y="4315840"/>
            <a:ext cx="2599427" cy="2529181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79F1B11-331D-4704-ADEF-A354251237D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94295" y="-148726"/>
            <a:ext cx="6242384" cy="2352847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3DD7DE3E-F2C0-47EC-92A4-7FBCB744272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2584" y="134625"/>
            <a:ext cx="11746831" cy="667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87602FE-611C-4CFF-964F-3CE095FFD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"/>
          <a:stretch/>
        </p:blipFill>
        <p:spPr>
          <a:xfrm>
            <a:off x="2621428" y="5372195"/>
            <a:ext cx="2479312" cy="1039383"/>
          </a:xfrm>
          <a:prstGeom prst="rect">
            <a:avLst/>
          </a:prstGeom>
        </p:spPr>
      </p:pic>
      <p:pic>
        <p:nvPicPr>
          <p:cNvPr id="4" name="Picture 3" descr="A group of birds&#10;&#10;Description automatically generated with low confidence">
            <a:extLst>
              <a:ext uri="{FF2B5EF4-FFF2-40B4-BE49-F238E27FC236}">
                <a16:creationId xmlns:a16="http://schemas.microsoft.com/office/drawing/2014/main" id="{605B1ABD-A3AC-45C3-902C-AF2C1EAA3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8" y="3657959"/>
            <a:ext cx="1953853" cy="2930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6F3A0-061A-40A4-930F-DBBFEC047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35" y="1687631"/>
            <a:ext cx="3351577" cy="3016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C9D4B-F368-45EB-83D8-31080AA7A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13" y="2220616"/>
            <a:ext cx="2262324" cy="2262324"/>
          </a:xfrm>
          <a:prstGeom prst="rect">
            <a:avLst/>
          </a:prstGeom>
        </p:spPr>
      </p:pic>
      <p:pic>
        <p:nvPicPr>
          <p:cNvPr id="6" name="Picture 5" descr="A picture containing helmet&#10;&#10;Description automatically generated">
            <a:extLst>
              <a:ext uri="{FF2B5EF4-FFF2-40B4-BE49-F238E27FC236}">
                <a16:creationId xmlns:a16="http://schemas.microsoft.com/office/drawing/2014/main" id="{09CA31A0-A681-46AE-915D-B1A5DA2AD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7071" y="541482"/>
            <a:ext cx="3135857" cy="1679134"/>
          </a:xfrm>
          <a:prstGeom prst="rect">
            <a:avLst/>
          </a:prstGeom>
        </p:spPr>
      </p:pic>
      <p:pic>
        <p:nvPicPr>
          <p:cNvPr id="13" name="Picture 12" descr="A picture containing footwear&#10;&#10;Description automatically generated">
            <a:extLst>
              <a:ext uri="{FF2B5EF4-FFF2-40B4-BE49-F238E27FC236}">
                <a16:creationId xmlns:a16="http://schemas.microsoft.com/office/drawing/2014/main" id="{96B3A79A-2CC8-4419-AF52-882A66FD12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33"/>
          <a:stretch/>
        </p:blipFill>
        <p:spPr>
          <a:xfrm>
            <a:off x="7388580" y="-32587"/>
            <a:ext cx="2617136" cy="184785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3E11B29-D769-4B14-B037-1A20BEDB1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522452" y="4436714"/>
            <a:ext cx="2349392" cy="2090746"/>
          </a:xfrm>
          <a:prstGeom prst="rect">
            <a:avLst/>
          </a:prstGeom>
        </p:spPr>
      </p:pic>
      <p:pic>
        <p:nvPicPr>
          <p:cNvPr id="5" name="Picture 11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60986679-42CA-4B4D-9ECB-AE6039774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544" y="2353823"/>
            <a:ext cx="2701816" cy="2480442"/>
          </a:xfrm>
          <a:prstGeom prst="rect">
            <a:avLst/>
          </a:prstGeom>
        </p:spPr>
      </p:pic>
      <p:pic>
        <p:nvPicPr>
          <p:cNvPr id="12" name="Picture 13" descr="A picture containing sculpture, ceramic ware&#10;&#10;Description automatically generated">
            <a:extLst>
              <a:ext uri="{FF2B5EF4-FFF2-40B4-BE49-F238E27FC236}">
                <a16:creationId xmlns:a16="http://schemas.microsoft.com/office/drawing/2014/main" id="{03600D3D-A6E0-4C00-92FA-47DC3E1A8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3130" y="4326822"/>
            <a:ext cx="1695450" cy="2379608"/>
          </a:xfrm>
          <a:prstGeom prst="rect">
            <a:avLst/>
          </a:prstGeom>
        </p:spPr>
      </p:pic>
      <p:pic>
        <p:nvPicPr>
          <p:cNvPr id="17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E5AF2D1A-745C-49D1-B437-22F5E43F76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00000">
            <a:off x="162427" y="53287"/>
            <a:ext cx="2743200" cy="1517688"/>
          </a:xfrm>
          <a:prstGeom prst="rect">
            <a:avLst/>
          </a:prstGeom>
        </p:spPr>
      </p:pic>
      <p:pic>
        <p:nvPicPr>
          <p:cNvPr id="18" name="Picture 18" descr="A picture containing text, flag&#10;&#10;Description automatically generated">
            <a:extLst>
              <a:ext uri="{FF2B5EF4-FFF2-40B4-BE49-F238E27FC236}">
                <a16:creationId xmlns:a16="http://schemas.microsoft.com/office/drawing/2014/main" id="{EBAB29A5-D4E3-45CC-BBD9-F4EAE290A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480000">
            <a:off x="1596190" y="922581"/>
            <a:ext cx="2743200" cy="1042416"/>
          </a:xfrm>
          <a:prstGeom prst="rect">
            <a:avLst/>
          </a:prstGeom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A8D2C9A1-7DFF-4CEB-A175-18CADF88C0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48" y="1969226"/>
            <a:ext cx="4070131" cy="2039305"/>
          </a:xfrm>
          <a:prstGeom prst="rect">
            <a:avLst/>
          </a:prstGeom>
        </p:spPr>
      </p:pic>
      <p:pic>
        <p:nvPicPr>
          <p:cNvPr id="19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8907679B-3D78-4720-B531-B6A283C4EF6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1" t="19641" r="26506" b="28742"/>
          <a:stretch/>
        </p:blipFill>
        <p:spPr>
          <a:xfrm>
            <a:off x="4266492" y="302089"/>
            <a:ext cx="1534040" cy="1614568"/>
          </a:xfrm>
          <a:prstGeom prst="rect">
            <a:avLst/>
          </a:prstGeom>
        </p:spPr>
      </p:pic>
      <p:pic>
        <p:nvPicPr>
          <p:cNvPr id="2" name="Picture 10" descr="Text&#10;&#10;Description automatically generated">
            <a:extLst>
              <a:ext uri="{FF2B5EF4-FFF2-40B4-BE49-F238E27FC236}">
                <a16:creationId xmlns:a16="http://schemas.microsoft.com/office/drawing/2014/main" id="{8E2E7522-CB06-49C8-A9D7-A56093148A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37058" y="-37450"/>
            <a:ext cx="2251910" cy="2761952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F9F5FC62-FD9C-4E42-B60A-1FD9CE6D64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58112" y="4551195"/>
            <a:ext cx="1789698" cy="2117057"/>
          </a:xfrm>
          <a:prstGeom prst="rect">
            <a:avLst/>
          </a:prstGeom>
        </p:spPr>
      </p:pic>
      <p:pic>
        <p:nvPicPr>
          <p:cNvPr id="14" name="Picture 1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1B78D06-9CC0-4CDE-9DB7-20DDE2A001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137" y="124599"/>
            <a:ext cx="11576384" cy="656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light&#10;&#10;Description automatically generated">
            <a:extLst>
              <a:ext uri="{FF2B5EF4-FFF2-40B4-BE49-F238E27FC236}">
                <a16:creationId xmlns:a16="http://schemas.microsoft.com/office/drawing/2014/main" id="{60D435DD-7DA7-4C30-A85F-B39DB66AD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7" t="27144" r="27654" b="18723"/>
          <a:stretch/>
        </p:blipFill>
        <p:spPr>
          <a:xfrm>
            <a:off x="6745558" y="75838"/>
            <a:ext cx="1824353" cy="2479462"/>
          </a:xfrm>
          <a:prstGeom prst="rect">
            <a:avLst/>
          </a:prstGeom>
        </p:spPr>
      </p:pic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64295908-C605-480B-ABA2-EBC2F653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0">
            <a:off x="112295" y="133498"/>
            <a:ext cx="2743200" cy="1517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209573F-C883-4D6B-B5A3-EDDB62795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20000">
            <a:off x="1806742" y="742108"/>
            <a:ext cx="2743200" cy="1042416"/>
          </a:xfrm>
          <a:prstGeom prst="rect">
            <a:avLst/>
          </a:prstGeom>
        </p:spPr>
      </p:pic>
      <p:pic>
        <p:nvPicPr>
          <p:cNvPr id="3" name="Picture 5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003B83C3-9EEC-4689-B1C1-670CE5AF0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51" y="2555300"/>
            <a:ext cx="7706226" cy="4053450"/>
          </a:xfrm>
          <a:prstGeom prst="rect">
            <a:avLst/>
          </a:prstGeom>
        </p:spPr>
      </p:pic>
      <p:pic>
        <p:nvPicPr>
          <p:cNvPr id="6" name="Picture 5" descr="A picture containing cookie cutter&#10;&#10;Description automatically generated">
            <a:extLst>
              <a:ext uri="{FF2B5EF4-FFF2-40B4-BE49-F238E27FC236}">
                <a16:creationId xmlns:a16="http://schemas.microsoft.com/office/drawing/2014/main" id="{3E2BC8DB-1870-4CF8-BEFD-2418A4045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911" y="0"/>
            <a:ext cx="3279254" cy="39233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9F923502-C008-49C1-B0B1-4AA528607E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0" t="24207" r="26527" b="30013"/>
          <a:stretch/>
        </p:blipFill>
        <p:spPr>
          <a:xfrm>
            <a:off x="10465479" y="4118701"/>
            <a:ext cx="1383686" cy="1370694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43269793-70C3-454C-A7ED-34963058F8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584" y="184307"/>
            <a:ext cx="4327357" cy="2087832"/>
          </a:xfrm>
          <a:prstGeom prst="rect">
            <a:avLst/>
          </a:prstGeom>
        </p:spPr>
      </p:pic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C4AB4440-959A-48E9-9FCD-3F3D4B79E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2216387"/>
            <a:ext cx="4367462" cy="1974041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0E4D2ED5-BFE5-4EF2-93F4-EAB9A20437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3084" y="4057937"/>
            <a:ext cx="2302043" cy="2802785"/>
          </a:xfrm>
          <a:prstGeom prst="rect">
            <a:avLst/>
          </a:prstGeom>
        </p:spPr>
      </p:pic>
      <p:pic>
        <p:nvPicPr>
          <p:cNvPr id="9" name="Picture 11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E0120E3D-A006-4C41-BC40-493D4C11C7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611" y="74467"/>
            <a:ext cx="11616489" cy="658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A1DD44DA-02CC-4DF6-8A4D-55077114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" y="33235"/>
            <a:ext cx="2743200" cy="15176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C928F93-DCF3-4915-9694-A738D694B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49" y="3255651"/>
            <a:ext cx="7588445" cy="354233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3F3D7E-CC07-4DEF-B74C-847485C3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91" y="174353"/>
            <a:ext cx="4767562" cy="2962218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E4ADEB95-D198-48F4-B57F-79CB03A3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005" y="474139"/>
            <a:ext cx="3856121" cy="2781512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F1C4BA60-6486-4854-8FD6-7DD2AA98D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>
            <a:off x="102269" y="1231667"/>
            <a:ext cx="2743200" cy="10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1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78A81E17-B867-40B1-A88F-3AEC09B6B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6" b="15865"/>
          <a:stretch/>
        </p:blipFill>
        <p:spPr>
          <a:xfrm>
            <a:off x="7472880" y="404887"/>
            <a:ext cx="4351338" cy="3001963"/>
          </a:xfrm>
        </p:spPr>
      </p:pic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37CB6435-87A9-4EB3-BD71-DABA7F8CC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65" y="4851829"/>
            <a:ext cx="2369511" cy="2369511"/>
          </a:xfrm>
          <a:prstGeom prst="rect">
            <a:avLst/>
          </a:prstGeom>
        </p:spPr>
      </p:pic>
      <p:pic>
        <p:nvPicPr>
          <p:cNvPr id="9" name="Picture 8" descr="A picture containing text, furniture&#10;&#10;Description automatically generated">
            <a:extLst>
              <a:ext uri="{FF2B5EF4-FFF2-40B4-BE49-F238E27FC236}">
                <a16:creationId xmlns:a16="http://schemas.microsoft.com/office/drawing/2014/main" id="{F5A05BC0-735E-4453-91A6-30BCB836E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4" y="4888176"/>
            <a:ext cx="2369511" cy="2369511"/>
          </a:xfrm>
          <a:prstGeom prst="rect">
            <a:avLst/>
          </a:prstGeom>
        </p:spPr>
      </p:pic>
      <p:pic>
        <p:nvPicPr>
          <p:cNvPr id="11" name="Picture 10" descr="A picture containing text, snow, wooden, seat&#10;&#10;Description automatically generated">
            <a:extLst>
              <a:ext uri="{FF2B5EF4-FFF2-40B4-BE49-F238E27FC236}">
                <a16:creationId xmlns:a16="http://schemas.microsoft.com/office/drawing/2014/main" id="{BE3AA0AF-8CEB-492A-BD7E-63349512B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74" y="5035900"/>
            <a:ext cx="2604710" cy="1730001"/>
          </a:xfrm>
          <a:prstGeom prst="rect">
            <a:avLst/>
          </a:prstGeom>
        </p:spPr>
      </p:pic>
      <p:pic>
        <p:nvPicPr>
          <p:cNvPr id="17" name="Picture 16" descr="A picture containing wooden, picture frame&#10;&#10;Description automatically generated">
            <a:extLst>
              <a:ext uri="{FF2B5EF4-FFF2-40B4-BE49-F238E27FC236}">
                <a16:creationId xmlns:a16="http://schemas.microsoft.com/office/drawing/2014/main" id="{E87FF5D3-FD47-4E4E-8166-BB23598C7A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9" t="17264" r="13345" b="24880"/>
          <a:stretch/>
        </p:blipFill>
        <p:spPr>
          <a:xfrm>
            <a:off x="367782" y="2009135"/>
            <a:ext cx="2605075" cy="2146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EB4364-C6B6-47B9-BF34-B3A931D7FE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8" t="17935" r="12716" b="24209"/>
          <a:stretch/>
        </p:blipFill>
        <p:spPr>
          <a:xfrm>
            <a:off x="3185021" y="1972789"/>
            <a:ext cx="2604710" cy="2146523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222314F-04DE-4871-B47F-8E565AA1A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00000">
            <a:off x="349469" y="372171"/>
            <a:ext cx="3386958" cy="1318311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EDA2222-EBE7-4BD7-A991-B7FC34C01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686550"/>
            <a:ext cx="5199993" cy="525481"/>
          </a:xfrm>
          <a:prstGeom prst="rect">
            <a:avLst/>
          </a:prstGeom>
        </p:spPr>
      </p:pic>
      <p:pic>
        <p:nvPicPr>
          <p:cNvPr id="4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0909FDD-E67F-473A-9FA7-DD76BCA1F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011" y="4192005"/>
            <a:ext cx="4687612" cy="843895"/>
          </a:xfrm>
          <a:prstGeom prst="rect">
            <a:avLst/>
          </a:prstGeom>
        </p:spPr>
      </p:pic>
      <p:pic>
        <p:nvPicPr>
          <p:cNvPr id="2" name="Picture 7" descr="Text&#10;&#10;Description automatically generated">
            <a:extLst>
              <a:ext uri="{FF2B5EF4-FFF2-40B4-BE49-F238E27FC236}">
                <a16:creationId xmlns:a16="http://schemas.microsoft.com/office/drawing/2014/main" id="{78DEA1A5-F483-4B76-9FDA-2DF2371EF2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9262" y="2997374"/>
            <a:ext cx="3794233" cy="3779871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8E172586-0AF8-4BCF-B282-79908D3B7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0262" y="146443"/>
            <a:ext cx="4267200" cy="4226562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64B003D9-2783-45A9-955F-99702FFB868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12540" r="16665" b="14461"/>
          <a:stretch/>
        </p:blipFill>
        <p:spPr>
          <a:xfrm>
            <a:off x="6260087" y="1092983"/>
            <a:ext cx="517783" cy="603770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A20AEFC9-2F61-4695-9147-E1072C2F71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71" y="1075214"/>
            <a:ext cx="637316" cy="63731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6A3C1E7C-D978-448D-A3D5-569126E40C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76" y="1043570"/>
            <a:ext cx="702595" cy="702595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53CE7B3-C3A7-48A6-B03B-4953C5378B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63" y="5682887"/>
            <a:ext cx="1033677" cy="1033677"/>
          </a:xfrm>
          <a:prstGeom prst="rect">
            <a:avLst/>
          </a:prstGeo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BE441822-F720-4ADC-AA25-B5B85DD366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0689" y="-299121"/>
            <a:ext cx="5751095" cy="2142295"/>
          </a:xfrm>
          <a:prstGeom prst="rect">
            <a:avLst/>
          </a:prstGeom>
        </p:spPr>
      </p:pic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8CCA54-1BC3-41F9-8C86-0794E4E436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8126" y="4283"/>
            <a:ext cx="12278226" cy="69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3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lying&#10;&#10;Description automatically generated">
            <a:extLst>
              <a:ext uri="{FF2B5EF4-FFF2-40B4-BE49-F238E27FC236}">
                <a16:creationId xmlns:a16="http://schemas.microsoft.com/office/drawing/2014/main" id="{ECFB2E9A-B5D7-4021-AAD8-1458E8477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7" r="15546"/>
          <a:stretch/>
        </p:blipFill>
        <p:spPr>
          <a:xfrm>
            <a:off x="8360367" y="219180"/>
            <a:ext cx="1730696" cy="2727483"/>
          </a:xfrm>
          <a:prstGeom prst="rect">
            <a:avLst/>
          </a:prstGeom>
        </p:spPr>
      </p:pic>
      <p:pic>
        <p:nvPicPr>
          <p:cNvPr id="5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E69E70C-4B84-47BA-BAB4-3159A5974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2068">
            <a:off x="208392" y="278971"/>
            <a:ext cx="3615489" cy="203784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77697F-3C70-4A1E-BF23-DE6188D7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882" y="93933"/>
            <a:ext cx="3615489" cy="2120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CD03F-9844-470E-9F6B-4B12286D2227}"/>
              </a:ext>
            </a:extLst>
          </p:cNvPr>
          <p:cNvSpPr txBox="1"/>
          <p:nvPr/>
        </p:nvSpPr>
        <p:spPr>
          <a:xfrm>
            <a:off x="353011" y="4698781"/>
            <a:ext cx="1988598" cy="340519"/>
          </a:xfrm>
          <a:prstGeom prst="flowChartAlternateProcess">
            <a:avLst/>
          </a:prstGeom>
          <a:solidFill>
            <a:schemeClr val="accent5">
              <a:alpha val="50000"/>
            </a:schemeClr>
          </a:solidFill>
          <a:ln cap="flat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88598"/>
                      <a:gd name="connsiteY0" fmla="*/ 0 h 646331"/>
                      <a:gd name="connsiteX1" fmla="*/ 477264 w 1988598"/>
                      <a:gd name="connsiteY1" fmla="*/ 0 h 646331"/>
                      <a:gd name="connsiteX2" fmla="*/ 974413 w 1988598"/>
                      <a:gd name="connsiteY2" fmla="*/ 0 h 646331"/>
                      <a:gd name="connsiteX3" fmla="*/ 1491449 w 1988598"/>
                      <a:gd name="connsiteY3" fmla="*/ 0 h 646331"/>
                      <a:gd name="connsiteX4" fmla="*/ 1988598 w 1988598"/>
                      <a:gd name="connsiteY4" fmla="*/ 0 h 646331"/>
                      <a:gd name="connsiteX5" fmla="*/ 1988598 w 1988598"/>
                      <a:gd name="connsiteY5" fmla="*/ 329629 h 646331"/>
                      <a:gd name="connsiteX6" fmla="*/ 1988598 w 1988598"/>
                      <a:gd name="connsiteY6" fmla="*/ 646331 h 646331"/>
                      <a:gd name="connsiteX7" fmla="*/ 1451677 w 1988598"/>
                      <a:gd name="connsiteY7" fmla="*/ 646331 h 646331"/>
                      <a:gd name="connsiteX8" fmla="*/ 914755 w 1988598"/>
                      <a:gd name="connsiteY8" fmla="*/ 646331 h 646331"/>
                      <a:gd name="connsiteX9" fmla="*/ 0 w 1988598"/>
                      <a:gd name="connsiteY9" fmla="*/ 646331 h 646331"/>
                      <a:gd name="connsiteX10" fmla="*/ 0 w 1988598"/>
                      <a:gd name="connsiteY10" fmla="*/ 329629 h 646331"/>
                      <a:gd name="connsiteX11" fmla="*/ 0 w 1988598"/>
                      <a:gd name="connsiteY11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88598" h="646331" fill="none" extrusionOk="0">
                        <a:moveTo>
                          <a:pt x="0" y="0"/>
                        </a:moveTo>
                        <a:cubicBezTo>
                          <a:pt x="154404" y="-10091"/>
                          <a:pt x="286123" y="8167"/>
                          <a:pt x="477264" y="0"/>
                        </a:cubicBezTo>
                        <a:cubicBezTo>
                          <a:pt x="668405" y="-8167"/>
                          <a:pt x="838933" y="57848"/>
                          <a:pt x="974413" y="0"/>
                        </a:cubicBezTo>
                        <a:cubicBezTo>
                          <a:pt x="1109893" y="-57848"/>
                          <a:pt x="1275324" y="55213"/>
                          <a:pt x="1491449" y="0"/>
                        </a:cubicBezTo>
                        <a:cubicBezTo>
                          <a:pt x="1707574" y="-55213"/>
                          <a:pt x="1839663" y="42993"/>
                          <a:pt x="1988598" y="0"/>
                        </a:cubicBezTo>
                        <a:cubicBezTo>
                          <a:pt x="2020037" y="138098"/>
                          <a:pt x="1973021" y="172318"/>
                          <a:pt x="1988598" y="329629"/>
                        </a:cubicBezTo>
                        <a:cubicBezTo>
                          <a:pt x="2004175" y="486940"/>
                          <a:pt x="1953409" y="518547"/>
                          <a:pt x="1988598" y="646331"/>
                        </a:cubicBezTo>
                        <a:cubicBezTo>
                          <a:pt x="1787047" y="697142"/>
                          <a:pt x="1701709" y="625440"/>
                          <a:pt x="1451677" y="646331"/>
                        </a:cubicBezTo>
                        <a:cubicBezTo>
                          <a:pt x="1201645" y="667222"/>
                          <a:pt x="1060696" y="635726"/>
                          <a:pt x="914755" y="646331"/>
                        </a:cubicBezTo>
                        <a:cubicBezTo>
                          <a:pt x="768814" y="656936"/>
                          <a:pt x="338653" y="576743"/>
                          <a:pt x="0" y="646331"/>
                        </a:cubicBezTo>
                        <a:cubicBezTo>
                          <a:pt x="-33952" y="494166"/>
                          <a:pt x="19450" y="412375"/>
                          <a:pt x="0" y="329629"/>
                        </a:cubicBezTo>
                        <a:cubicBezTo>
                          <a:pt x="-19450" y="246883"/>
                          <a:pt x="11518" y="109323"/>
                          <a:pt x="0" y="0"/>
                        </a:cubicBezTo>
                        <a:close/>
                      </a:path>
                      <a:path w="1988598" h="646331" stroke="0" extrusionOk="0">
                        <a:moveTo>
                          <a:pt x="0" y="0"/>
                        </a:moveTo>
                        <a:cubicBezTo>
                          <a:pt x="171835" y="-134"/>
                          <a:pt x="362024" y="17728"/>
                          <a:pt x="477264" y="0"/>
                        </a:cubicBezTo>
                        <a:cubicBezTo>
                          <a:pt x="592504" y="-17728"/>
                          <a:pt x="807260" y="39831"/>
                          <a:pt x="914755" y="0"/>
                        </a:cubicBezTo>
                        <a:cubicBezTo>
                          <a:pt x="1022250" y="-39831"/>
                          <a:pt x="1339261" y="45569"/>
                          <a:pt x="1451677" y="0"/>
                        </a:cubicBezTo>
                        <a:cubicBezTo>
                          <a:pt x="1564093" y="-45569"/>
                          <a:pt x="1721164" y="58777"/>
                          <a:pt x="1988598" y="0"/>
                        </a:cubicBezTo>
                        <a:cubicBezTo>
                          <a:pt x="1997281" y="66160"/>
                          <a:pt x="1963886" y="249942"/>
                          <a:pt x="1988598" y="316702"/>
                        </a:cubicBezTo>
                        <a:cubicBezTo>
                          <a:pt x="2013310" y="383462"/>
                          <a:pt x="1966757" y="564609"/>
                          <a:pt x="1988598" y="646331"/>
                        </a:cubicBezTo>
                        <a:cubicBezTo>
                          <a:pt x="1747932" y="676299"/>
                          <a:pt x="1599072" y="594876"/>
                          <a:pt x="1491449" y="646331"/>
                        </a:cubicBezTo>
                        <a:cubicBezTo>
                          <a:pt x="1383826" y="697786"/>
                          <a:pt x="1172389" y="626847"/>
                          <a:pt x="954527" y="646331"/>
                        </a:cubicBezTo>
                        <a:cubicBezTo>
                          <a:pt x="736665" y="665815"/>
                          <a:pt x="717468" y="612672"/>
                          <a:pt x="517035" y="646331"/>
                        </a:cubicBezTo>
                        <a:cubicBezTo>
                          <a:pt x="316602" y="679990"/>
                          <a:pt x="163678" y="602524"/>
                          <a:pt x="0" y="646331"/>
                        </a:cubicBezTo>
                        <a:cubicBezTo>
                          <a:pt x="-5824" y="570951"/>
                          <a:pt x="1433" y="401953"/>
                          <a:pt x="0" y="323166"/>
                        </a:cubicBezTo>
                        <a:cubicBezTo>
                          <a:pt x="-1433" y="244380"/>
                          <a:pt x="23279" y="1156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400"/>
              <a:t>Asset modelled in Maya</a:t>
            </a:r>
          </a:p>
        </p:txBody>
      </p:sp>
      <p:pic>
        <p:nvPicPr>
          <p:cNvPr id="12" name="Picture 11" descr="Application&#10;&#10;Description automatically generated">
            <a:extLst>
              <a:ext uri="{FF2B5EF4-FFF2-40B4-BE49-F238E27FC236}">
                <a16:creationId xmlns:a16="http://schemas.microsoft.com/office/drawing/2014/main" id="{4510AF88-13E0-4A92-A0E7-94C4DD56C4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0" t="34830" r="39161" b="41444"/>
          <a:stretch/>
        </p:blipFill>
        <p:spPr>
          <a:xfrm>
            <a:off x="701347" y="5296187"/>
            <a:ext cx="1043222" cy="11025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8C4573-C932-40C8-A607-271A0ADA0856}"/>
              </a:ext>
            </a:extLst>
          </p:cNvPr>
          <p:cNvSpPr txBox="1"/>
          <p:nvPr/>
        </p:nvSpPr>
        <p:spPr>
          <a:xfrm>
            <a:off x="2658747" y="4409339"/>
            <a:ext cx="1988598" cy="919401"/>
          </a:xfrm>
          <a:prstGeom prst="flowChartAlternateProcess">
            <a:avLst/>
          </a:prstGeom>
          <a:solidFill>
            <a:schemeClr val="accent5">
              <a:alpha val="50000"/>
            </a:schemeClr>
          </a:solidFill>
          <a:ln cap="flat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048302887">
                  <a:custGeom>
                    <a:avLst/>
                    <a:gdLst>
                      <a:gd name="connsiteX0" fmla="*/ 0 w 1988598"/>
                      <a:gd name="connsiteY0" fmla="*/ 0 h 923330"/>
                      <a:gd name="connsiteX1" fmla="*/ 517035 w 1988598"/>
                      <a:gd name="connsiteY1" fmla="*/ 0 h 923330"/>
                      <a:gd name="connsiteX2" fmla="*/ 974413 w 1988598"/>
                      <a:gd name="connsiteY2" fmla="*/ 0 h 923330"/>
                      <a:gd name="connsiteX3" fmla="*/ 1411905 w 1988598"/>
                      <a:gd name="connsiteY3" fmla="*/ 0 h 923330"/>
                      <a:gd name="connsiteX4" fmla="*/ 1988598 w 1988598"/>
                      <a:gd name="connsiteY4" fmla="*/ 0 h 923330"/>
                      <a:gd name="connsiteX5" fmla="*/ 1988598 w 1988598"/>
                      <a:gd name="connsiteY5" fmla="*/ 470898 h 923330"/>
                      <a:gd name="connsiteX6" fmla="*/ 1988598 w 1988598"/>
                      <a:gd name="connsiteY6" fmla="*/ 923330 h 923330"/>
                      <a:gd name="connsiteX7" fmla="*/ 1491449 w 1988598"/>
                      <a:gd name="connsiteY7" fmla="*/ 923330 h 923330"/>
                      <a:gd name="connsiteX8" fmla="*/ 1034071 w 1988598"/>
                      <a:gd name="connsiteY8" fmla="*/ 923330 h 923330"/>
                      <a:gd name="connsiteX9" fmla="*/ 576693 w 1988598"/>
                      <a:gd name="connsiteY9" fmla="*/ 923330 h 923330"/>
                      <a:gd name="connsiteX10" fmla="*/ 0 w 1988598"/>
                      <a:gd name="connsiteY10" fmla="*/ 923330 h 923330"/>
                      <a:gd name="connsiteX11" fmla="*/ 0 w 1988598"/>
                      <a:gd name="connsiteY11" fmla="*/ 480132 h 923330"/>
                      <a:gd name="connsiteX12" fmla="*/ 0 w 1988598"/>
                      <a:gd name="connsiteY12" fmla="*/ 0 h 923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88598" h="923330" fill="none" extrusionOk="0">
                        <a:moveTo>
                          <a:pt x="0" y="0"/>
                        </a:moveTo>
                        <a:cubicBezTo>
                          <a:pt x="257121" y="-60639"/>
                          <a:pt x="385049" y="18560"/>
                          <a:pt x="517035" y="0"/>
                        </a:cubicBezTo>
                        <a:cubicBezTo>
                          <a:pt x="649021" y="-18560"/>
                          <a:pt x="836325" y="49643"/>
                          <a:pt x="974413" y="0"/>
                        </a:cubicBezTo>
                        <a:cubicBezTo>
                          <a:pt x="1112501" y="-49643"/>
                          <a:pt x="1255378" y="7941"/>
                          <a:pt x="1411905" y="0"/>
                        </a:cubicBezTo>
                        <a:cubicBezTo>
                          <a:pt x="1568432" y="-7941"/>
                          <a:pt x="1784760" y="9714"/>
                          <a:pt x="1988598" y="0"/>
                        </a:cubicBezTo>
                        <a:cubicBezTo>
                          <a:pt x="2027276" y="227777"/>
                          <a:pt x="1945737" y="290317"/>
                          <a:pt x="1988598" y="470898"/>
                        </a:cubicBezTo>
                        <a:cubicBezTo>
                          <a:pt x="2031459" y="651479"/>
                          <a:pt x="1976479" y="761142"/>
                          <a:pt x="1988598" y="923330"/>
                        </a:cubicBezTo>
                        <a:cubicBezTo>
                          <a:pt x="1759345" y="947171"/>
                          <a:pt x="1657339" y="897681"/>
                          <a:pt x="1491449" y="923330"/>
                        </a:cubicBezTo>
                        <a:cubicBezTo>
                          <a:pt x="1325559" y="948979"/>
                          <a:pt x="1223581" y="895957"/>
                          <a:pt x="1034071" y="923330"/>
                        </a:cubicBezTo>
                        <a:cubicBezTo>
                          <a:pt x="844561" y="950703"/>
                          <a:pt x="675868" y="909651"/>
                          <a:pt x="576693" y="923330"/>
                        </a:cubicBezTo>
                        <a:cubicBezTo>
                          <a:pt x="477518" y="937009"/>
                          <a:pt x="152777" y="902375"/>
                          <a:pt x="0" y="923330"/>
                        </a:cubicBezTo>
                        <a:cubicBezTo>
                          <a:pt x="-15070" y="787851"/>
                          <a:pt x="23605" y="670432"/>
                          <a:pt x="0" y="480132"/>
                        </a:cubicBezTo>
                        <a:cubicBezTo>
                          <a:pt x="-23605" y="289832"/>
                          <a:pt x="7378" y="160420"/>
                          <a:pt x="0" y="0"/>
                        </a:cubicBezTo>
                        <a:close/>
                      </a:path>
                      <a:path w="1988598" h="923330" stroke="0" extrusionOk="0">
                        <a:moveTo>
                          <a:pt x="0" y="0"/>
                        </a:moveTo>
                        <a:cubicBezTo>
                          <a:pt x="143074" y="-51327"/>
                          <a:pt x="242541" y="26963"/>
                          <a:pt x="437492" y="0"/>
                        </a:cubicBezTo>
                        <a:cubicBezTo>
                          <a:pt x="632443" y="-26963"/>
                          <a:pt x="662363" y="50309"/>
                          <a:pt x="874983" y="0"/>
                        </a:cubicBezTo>
                        <a:cubicBezTo>
                          <a:pt x="1087603" y="-50309"/>
                          <a:pt x="1124183" y="26641"/>
                          <a:pt x="1352247" y="0"/>
                        </a:cubicBezTo>
                        <a:cubicBezTo>
                          <a:pt x="1580311" y="-26641"/>
                          <a:pt x="1852642" y="12641"/>
                          <a:pt x="1988598" y="0"/>
                        </a:cubicBezTo>
                        <a:cubicBezTo>
                          <a:pt x="2029132" y="200234"/>
                          <a:pt x="1946424" y="351935"/>
                          <a:pt x="1988598" y="470898"/>
                        </a:cubicBezTo>
                        <a:cubicBezTo>
                          <a:pt x="2030772" y="589861"/>
                          <a:pt x="1968096" y="789860"/>
                          <a:pt x="1988598" y="923330"/>
                        </a:cubicBezTo>
                        <a:cubicBezTo>
                          <a:pt x="1841864" y="976656"/>
                          <a:pt x="1645218" y="874138"/>
                          <a:pt x="1511334" y="923330"/>
                        </a:cubicBezTo>
                        <a:cubicBezTo>
                          <a:pt x="1377450" y="972522"/>
                          <a:pt x="1172046" y="888852"/>
                          <a:pt x="974413" y="923330"/>
                        </a:cubicBezTo>
                        <a:cubicBezTo>
                          <a:pt x="776780" y="957808"/>
                          <a:pt x="657191" y="890318"/>
                          <a:pt x="497150" y="923330"/>
                        </a:cubicBezTo>
                        <a:cubicBezTo>
                          <a:pt x="337109" y="956342"/>
                          <a:pt x="243041" y="923072"/>
                          <a:pt x="0" y="923330"/>
                        </a:cubicBezTo>
                        <a:cubicBezTo>
                          <a:pt x="-32001" y="809817"/>
                          <a:pt x="55692" y="624366"/>
                          <a:pt x="0" y="452432"/>
                        </a:cubicBezTo>
                        <a:cubicBezTo>
                          <a:pt x="-55692" y="280498"/>
                          <a:pt x="42488" y="14327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200"/>
              <a:t>Colour gradient texture created in Adobe Photoshop. Saved as Targa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A2EE9-F022-4EB9-B19C-1D7D1221B1F3}"/>
              </a:ext>
            </a:extLst>
          </p:cNvPr>
          <p:cNvSpPr txBox="1"/>
          <p:nvPr/>
        </p:nvSpPr>
        <p:spPr>
          <a:xfrm>
            <a:off x="4967653" y="4409338"/>
            <a:ext cx="2147253" cy="919401"/>
          </a:xfrm>
          <a:prstGeom prst="flowChartAlternateProcess">
            <a:avLst/>
          </a:prstGeom>
          <a:solidFill>
            <a:schemeClr val="accent5">
              <a:alpha val="50000"/>
            </a:schemeClr>
          </a:solidFill>
          <a:ln cap="flat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159908479">
                  <a:custGeom>
                    <a:avLst/>
                    <a:gdLst>
                      <a:gd name="connsiteX0" fmla="*/ 0 w 2147253"/>
                      <a:gd name="connsiteY0" fmla="*/ 0 h 1200329"/>
                      <a:gd name="connsiteX1" fmla="*/ 515341 w 2147253"/>
                      <a:gd name="connsiteY1" fmla="*/ 0 h 1200329"/>
                      <a:gd name="connsiteX2" fmla="*/ 1095099 w 2147253"/>
                      <a:gd name="connsiteY2" fmla="*/ 0 h 1200329"/>
                      <a:gd name="connsiteX3" fmla="*/ 1631912 w 2147253"/>
                      <a:gd name="connsiteY3" fmla="*/ 0 h 1200329"/>
                      <a:gd name="connsiteX4" fmla="*/ 2147253 w 2147253"/>
                      <a:gd name="connsiteY4" fmla="*/ 0 h 1200329"/>
                      <a:gd name="connsiteX5" fmla="*/ 2147253 w 2147253"/>
                      <a:gd name="connsiteY5" fmla="*/ 400110 h 1200329"/>
                      <a:gd name="connsiteX6" fmla="*/ 2147253 w 2147253"/>
                      <a:gd name="connsiteY6" fmla="*/ 764209 h 1200329"/>
                      <a:gd name="connsiteX7" fmla="*/ 2147253 w 2147253"/>
                      <a:gd name="connsiteY7" fmla="*/ 1200329 h 1200329"/>
                      <a:gd name="connsiteX8" fmla="*/ 1653385 w 2147253"/>
                      <a:gd name="connsiteY8" fmla="*/ 1200329 h 1200329"/>
                      <a:gd name="connsiteX9" fmla="*/ 1073627 w 2147253"/>
                      <a:gd name="connsiteY9" fmla="*/ 1200329 h 1200329"/>
                      <a:gd name="connsiteX10" fmla="*/ 601231 w 2147253"/>
                      <a:gd name="connsiteY10" fmla="*/ 1200329 h 1200329"/>
                      <a:gd name="connsiteX11" fmla="*/ 0 w 2147253"/>
                      <a:gd name="connsiteY11" fmla="*/ 1200329 h 1200329"/>
                      <a:gd name="connsiteX12" fmla="*/ 0 w 2147253"/>
                      <a:gd name="connsiteY12" fmla="*/ 776213 h 1200329"/>
                      <a:gd name="connsiteX13" fmla="*/ 0 w 2147253"/>
                      <a:gd name="connsiteY13" fmla="*/ 376103 h 1200329"/>
                      <a:gd name="connsiteX14" fmla="*/ 0 w 2147253"/>
                      <a:gd name="connsiteY1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47253" h="1200329" fill="none" extrusionOk="0">
                        <a:moveTo>
                          <a:pt x="0" y="0"/>
                        </a:moveTo>
                        <a:cubicBezTo>
                          <a:pt x="120349" y="-5582"/>
                          <a:pt x="317747" y="20130"/>
                          <a:pt x="515341" y="0"/>
                        </a:cubicBezTo>
                        <a:cubicBezTo>
                          <a:pt x="712935" y="-20130"/>
                          <a:pt x="842665" y="13454"/>
                          <a:pt x="1095099" y="0"/>
                        </a:cubicBezTo>
                        <a:cubicBezTo>
                          <a:pt x="1347533" y="-13454"/>
                          <a:pt x="1486400" y="55317"/>
                          <a:pt x="1631912" y="0"/>
                        </a:cubicBezTo>
                        <a:cubicBezTo>
                          <a:pt x="1777424" y="-55317"/>
                          <a:pt x="1917096" y="52359"/>
                          <a:pt x="2147253" y="0"/>
                        </a:cubicBezTo>
                        <a:cubicBezTo>
                          <a:pt x="2193831" y="99094"/>
                          <a:pt x="2102022" y="226582"/>
                          <a:pt x="2147253" y="400110"/>
                        </a:cubicBezTo>
                        <a:cubicBezTo>
                          <a:pt x="2192484" y="573638"/>
                          <a:pt x="2104580" y="669704"/>
                          <a:pt x="2147253" y="764209"/>
                        </a:cubicBezTo>
                        <a:cubicBezTo>
                          <a:pt x="2189926" y="858714"/>
                          <a:pt x="2116446" y="1043595"/>
                          <a:pt x="2147253" y="1200329"/>
                        </a:cubicBezTo>
                        <a:cubicBezTo>
                          <a:pt x="1997741" y="1237904"/>
                          <a:pt x="1757933" y="1185208"/>
                          <a:pt x="1653385" y="1200329"/>
                        </a:cubicBezTo>
                        <a:cubicBezTo>
                          <a:pt x="1548837" y="1215450"/>
                          <a:pt x="1204380" y="1139772"/>
                          <a:pt x="1073627" y="1200329"/>
                        </a:cubicBezTo>
                        <a:cubicBezTo>
                          <a:pt x="942874" y="1260886"/>
                          <a:pt x="826717" y="1174262"/>
                          <a:pt x="601231" y="1200329"/>
                        </a:cubicBezTo>
                        <a:cubicBezTo>
                          <a:pt x="375745" y="1226396"/>
                          <a:pt x="228624" y="1163251"/>
                          <a:pt x="0" y="1200329"/>
                        </a:cubicBezTo>
                        <a:cubicBezTo>
                          <a:pt x="-14295" y="1101962"/>
                          <a:pt x="13342" y="872314"/>
                          <a:pt x="0" y="776213"/>
                        </a:cubicBezTo>
                        <a:cubicBezTo>
                          <a:pt x="-13342" y="680112"/>
                          <a:pt x="28825" y="469824"/>
                          <a:pt x="0" y="376103"/>
                        </a:cubicBezTo>
                        <a:cubicBezTo>
                          <a:pt x="-28825" y="282382"/>
                          <a:pt x="41328" y="159632"/>
                          <a:pt x="0" y="0"/>
                        </a:cubicBezTo>
                        <a:close/>
                      </a:path>
                      <a:path w="2147253" h="1200329" stroke="0" extrusionOk="0">
                        <a:moveTo>
                          <a:pt x="0" y="0"/>
                        </a:moveTo>
                        <a:cubicBezTo>
                          <a:pt x="210276" y="-42586"/>
                          <a:pt x="291999" y="11778"/>
                          <a:pt x="493868" y="0"/>
                        </a:cubicBezTo>
                        <a:cubicBezTo>
                          <a:pt x="695737" y="-11778"/>
                          <a:pt x="889113" y="20357"/>
                          <a:pt x="1052154" y="0"/>
                        </a:cubicBezTo>
                        <a:cubicBezTo>
                          <a:pt x="1215195" y="-20357"/>
                          <a:pt x="1391402" y="16574"/>
                          <a:pt x="1567495" y="0"/>
                        </a:cubicBezTo>
                        <a:cubicBezTo>
                          <a:pt x="1743588" y="-16574"/>
                          <a:pt x="1974543" y="63730"/>
                          <a:pt x="2147253" y="0"/>
                        </a:cubicBezTo>
                        <a:cubicBezTo>
                          <a:pt x="2167581" y="146098"/>
                          <a:pt x="2145487" y="287589"/>
                          <a:pt x="2147253" y="424116"/>
                        </a:cubicBezTo>
                        <a:cubicBezTo>
                          <a:pt x="2149019" y="560643"/>
                          <a:pt x="2144352" y="639274"/>
                          <a:pt x="2147253" y="824226"/>
                        </a:cubicBezTo>
                        <a:cubicBezTo>
                          <a:pt x="2150154" y="1009178"/>
                          <a:pt x="2109190" y="1106538"/>
                          <a:pt x="2147253" y="1200329"/>
                        </a:cubicBezTo>
                        <a:cubicBezTo>
                          <a:pt x="1953047" y="1250638"/>
                          <a:pt x="1810667" y="1155612"/>
                          <a:pt x="1674857" y="1200329"/>
                        </a:cubicBezTo>
                        <a:cubicBezTo>
                          <a:pt x="1539047" y="1245046"/>
                          <a:pt x="1300840" y="1183579"/>
                          <a:pt x="1138044" y="1200329"/>
                        </a:cubicBezTo>
                        <a:cubicBezTo>
                          <a:pt x="975248" y="1217079"/>
                          <a:pt x="727257" y="1177780"/>
                          <a:pt x="601231" y="1200329"/>
                        </a:cubicBezTo>
                        <a:cubicBezTo>
                          <a:pt x="475205" y="1222878"/>
                          <a:pt x="202298" y="1191297"/>
                          <a:pt x="0" y="1200329"/>
                        </a:cubicBezTo>
                        <a:cubicBezTo>
                          <a:pt x="-10997" y="1049567"/>
                          <a:pt x="26384" y="998050"/>
                          <a:pt x="0" y="812223"/>
                        </a:cubicBezTo>
                        <a:cubicBezTo>
                          <a:pt x="-26384" y="626396"/>
                          <a:pt x="35238" y="588377"/>
                          <a:pt x="0" y="448123"/>
                        </a:cubicBezTo>
                        <a:cubicBezTo>
                          <a:pt x="-35238" y="307869"/>
                          <a:pt x="11520" y="1709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200"/>
              <a:t>Targa file attached to asset material, asset UVs planar projected in chosen colour gradient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B06B6-F9FC-460D-B7E7-AF1584E45655}"/>
              </a:ext>
            </a:extLst>
          </p:cNvPr>
          <p:cNvSpPr txBox="1"/>
          <p:nvPr/>
        </p:nvSpPr>
        <p:spPr>
          <a:xfrm>
            <a:off x="7469174" y="4613651"/>
            <a:ext cx="1988598" cy="510778"/>
          </a:xfrm>
          <a:prstGeom prst="flowChartAlternateProcess">
            <a:avLst/>
          </a:prstGeom>
          <a:solidFill>
            <a:schemeClr val="accent5">
              <a:alpha val="50000"/>
            </a:schemeClr>
          </a:solidFill>
          <a:ln cap="flat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2187680137">
                  <a:custGeom>
                    <a:avLst/>
                    <a:gdLst>
                      <a:gd name="connsiteX0" fmla="*/ 0 w 1988598"/>
                      <a:gd name="connsiteY0" fmla="*/ 0 h 646331"/>
                      <a:gd name="connsiteX1" fmla="*/ 477264 w 1988598"/>
                      <a:gd name="connsiteY1" fmla="*/ 0 h 646331"/>
                      <a:gd name="connsiteX2" fmla="*/ 934641 w 1988598"/>
                      <a:gd name="connsiteY2" fmla="*/ 0 h 646331"/>
                      <a:gd name="connsiteX3" fmla="*/ 1372133 w 1988598"/>
                      <a:gd name="connsiteY3" fmla="*/ 0 h 646331"/>
                      <a:gd name="connsiteX4" fmla="*/ 1988598 w 1988598"/>
                      <a:gd name="connsiteY4" fmla="*/ 0 h 646331"/>
                      <a:gd name="connsiteX5" fmla="*/ 1988598 w 1988598"/>
                      <a:gd name="connsiteY5" fmla="*/ 336092 h 646331"/>
                      <a:gd name="connsiteX6" fmla="*/ 1988598 w 1988598"/>
                      <a:gd name="connsiteY6" fmla="*/ 646331 h 646331"/>
                      <a:gd name="connsiteX7" fmla="*/ 1471563 w 1988598"/>
                      <a:gd name="connsiteY7" fmla="*/ 646331 h 646331"/>
                      <a:gd name="connsiteX8" fmla="*/ 954527 w 1988598"/>
                      <a:gd name="connsiteY8" fmla="*/ 646331 h 646331"/>
                      <a:gd name="connsiteX9" fmla="*/ 477264 w 1988598"/>
                      <a:gd name="connsiteY9" fmla="*/ 646331 h 646331"/>
                      <a:gd name="connsiteX10" fmla="*/ 0 w 1988598"/>
                      <a:gd name="connsiteY10" fmla="*/ 646331 h 646331"/>
                      <a:gd name="connsiteX11" fmla="*/ 0 w 1988598"/>
                      <a:gd name="connsiteY11" fmla="*/ 329629 h 646331"/>
                      <a:gd name="connsiteX12" fmla="*/ 0 w 1988598"/>
                      <a:gd name="connsiteY12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88598" h="646331" fill="none" extrusionOk="0">
                        <a:moveTo>
                          <a:pt x="0" y="0"/>
                        </a:moveTo>
                        <a:cubicBezTo>
                          <a:pt x="105914" y="-46566"/>
                          <a:pt x="315390" y="29516"/>
                          <a:pt x="477264" y="0"/>
                        </a:cubicBezTo>
                        <a:cubicBezTo>
                          <a:pt x="639138" y="-29516"/>
                          <a:pt x="741056" y="6309"/>
                          <a:pt x="934641" y="0"/>
                        </a:cubicBezTo>
                        <a:cubicBezTo>
                          <a:pt x="1128226" y="-6309"/>
                          <a:pt x="1214538" y="14040"/>
                          <a:pt x="1372133" y="0"/>
                        </a:cubicBezTo>
                        <a:cubicBezTo>
                          <a:pt x="1529728" y="-14040"/>
                          <a:pt x="1787139" y="22143"/>
                          <a:pt x="1988598" y="0"/>
                        </a:cubicBezTo>
                        <a:cubicBezTo>
                          <a:pt x="1993979" y="124159"/>
                          <a:pt x="1976350" y="224305"/>
                          <a:pt x="1988598" y="336092"/>
                        </a:cubicBezTo>
                        <a:cubicBezTo>
                          <a:pt x="2000846" y="447879"/>
                          <a:pt x="1982819" y="535079"/>
                          <a:pt x="1988598" y="646331"/>
                        </a:cubicBezTo>
                        <a:cubicBezTo>
                          <a:pt x="1774763" y="680236"/>
                          <a:pt x="1662518" y="597824"/>
                          <a:pt x="1471563" y="646331"/>
                        </a:cubicBezTo>
                        <a:cubicBezTo>
                          <a:pt x="1280608" y="694838"/>
                          <a:pt x="1155627" y="624644"/>
                          <a:pt x="954527" y="646331"/>
                        </a:cubicBezTo>
                        <a:cubicBezTo>
                          <a:pt x="753427" y="668018"/>
                          <a:pt x="579219" y="638223"/>
                          <a:pt x="477264" y="646331"/>
                        </a:cubicBezTo>
                        <a:cubicBezTo>
                          <a:pt x="375309" y="654439"/>
                          <a:pt x="183340" y="633445"/>
                          <a:pt x="0" y="646331"/>
                        </a:cubicBezTo>
                        <a:cubicBezTo>
                          <a:pt x="-22257" y="546534"/>
                          <a:pt x="35774" y="479277"/>
                          <a:pt x="0" y="329629"/>
                        </a:cubicBezTo>
                        <a:cubicBezTo>
                          <a:pt x="-35774" y="179981"/>
                          <a:pt x="23333" y="123239"/>
                          <a:pt x="0" y="0"/>
                        </a:cubicBezTo>
                        <a:close/>
                      </a:path>
                      <a:path w="1988598" h="646331" stroke="0" extrusionOk="0">
                        <a:moveTo>
                          <a:pt x="0" y="0"/>
                        </a:moveTo>
                        <a:cubicBezTo>
                          <a:pt x="175112" y="-40216"/>
                          <a:pt x="253375" y="4112"/>
                          <a:pt x="457378" y="0"/>
                        </a:cubicBezTo>
                        <a:cubicBezTo>
                          <a:pt x="661381" y="-4112"/>
                          <a:pt x="769586" y="23719"/>
                          <a:pt x="914755" y="0"/>
                        </a:cubicBezTo>
                        <a:cubicBezTo>
                          <a:pt x="1059924" y="-23719"/>
                          <a:pt x="1318936" y="31061"/>
                          <a:pt x="1451677" y="0"/>
                        </a:cubicBezTo>
                        <a:cubicBezTo>
                          <a:pt x="1584418" y="-31061"/>
                          <a:pt x="1781050" y="9586"/>
                          <a:pt x="1988598" y="0"/>
                        </a:cubicBezTo>
                        <a:cubicBezTo>
                          <a:pt x="2008427" y="123111"/>
                          <a:pt x="1974866" y="166212"/>
                          <a:pt x="1988598" y="329629"/>
                        </a:cubicBezTo>
                        <a:cubicBezTo>
                          <a:pt x="2002330" y="493046"/>
                          <a:pt x="1975273" y="565934"/>
                          <a:pt x="1988598" y="646331"/>
                        </a:cubicBezTo>
                        <a:cubicBezTo>
                          <a:pt x="1855053" y="693756"/>
                          <a:pt x="1748482" y="630968"/>
                          <a:pt x="1551106" y="646331"/>
                        </a:cubicBezTo>
                        <a:cubicBezTo>
                          <a:pt x="1353730" y="661694"/>
                          <a:pt x="1241856" y="625570"/>
                          <a:pt x="1034071" y="646331"/>
                        </a:cubicBezTo>
                        <a:cubicBezTo>
                          <a:pt x="826286" y="667092"/>
                          <a:pt x="731216" y="595033"/>
                          <a:pt x="596579" y="646331"/>
                        </a:cubicBezTo>
                        <a:cubicBezTo>
                          <a:pt x="461942" y="697629"/>
                          <a:pt x="177315" y="636684"/>
                          <a:pt x="0" y="646331"/>
                        </a:cubicBezTo>
                        <a:cubicBezTo>
                          <a:pt x="-12317" y="554274"/>
                          <a:pt x="20154" y="382559"/>
                          <a:pt x="0" y="310239"/>
                        </a:cubicBezTo>
                        <a:cubicBezTo>
                          <a:pt x="-20154" y="237919"/>
                          <a:pt x="28543" y="10036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200"/>
              <a:t>Asset exported as an FBX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13AB1D-9956-4D18-BD4E-F192C36CA230}"/>
              </a:ext>
            </a:extLst>
          </p:cNvPr>
          <p:cNvSpPr txBox="1"/>
          <p:nvPr/>
        </p:nvSpPr>
        <p:spPr>
          <a:xfrm>
            <a:off x="9815210" y="4723962"/>
            <a:ext cx="1988598" cy="306467"/>
          </a:xfrm>
          <a:prstGeom prst="flowChartAlternateProcess">
            <a:avLst/>
          </a:prstGeom>
          <a:solidFill>
            <a:schemeClr val="accent5">
              <a:alpha val="50000"/>
            </a:schemeClr>
          </a:solidFill>
          <a:ln cap="flat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339953738">
                  <a:custGeom>
                    <a:avLst/>
                    <a:gdLst>
                      <a:gd name="connsiteX0" fmla="*/ 0 w 1988598"/>
                      <a:gd name="connsiteY0" fmla="*/ 0 h 646331"/>
                      <a:gd name="connsiteX1" fmla="*/ 517035 w 1988598"/>
                      <a:gd name="connsiteY1" fmla="*/ 0 h 646331"/>
                      <a:gd name="connsiteX2" fmla="*/ 1034071 w 1988598"/>
                      <a:gd name="connsiteY2" fmla="*/ 0 h 646331"/>
                      <a:gd name="connsiteX3" fmla="*/ 1511334 w 1988598"/>
                      <a:gd name="connsiteY3" fmla="*/ 0 h 646331"/>
                      <a:gd name="connsiteX4" fmla="*/ 1988598 w 1988598"/>
                      <a:gd name="connsiteY4" fmla="*/ 0 h 646331"/>
                      <a:gd name="connsiteX5" fmla="*/ 1988598 w 1988598"/>
                      <a:gd name="connsiteY5" fmla="*/ 316702 h 646331"/>
                      <a:gd name="connsiteX6" fmla="*/ 1988598 w 1988598"/>
                      <a:gd name="connsiteY6" fmla="*/ 646331 h 646331"/>
                      <a:gd name="connsiteX7" fmla="*/ 1471563 w 1988598"/>
                      <a:gd name="connsiteY7" fmla="*/ 646331 h 646331"/>
                      <a:gd name="connsiteX8" fmla="*/ 1034071 w 1988598"/>
                      <a:gd name="connsiteY8" fmla="*/ 646331 h 646331"/>
                      <a:gd name="connsiteX9" fmla="*/ 536921 w 1988598"/>
                      <a:gd name="connsiteY9" fmla="*/ 646331 h 646331"/>
                      <a:gd name="connsiteX10" fmla="*/ 0 w 1988598"/>
                      <a:gd name="connsiteY10" fmla="*/ 646331 h 646331"/>
                      <a:gd name="connsiteX11" fmla="*/ 0 w 1988598"/>
                      <a:gd name="connsiteY11" fmla="*/ 342555 h 646331"/>
                      <a:gd name="connsiteX12" fmla="*/ 0 w 1988598"/>
                      <a:gd name="connsiteY12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88598" h="646331" fill="none" extrusionOk="0">
                        <a:moveTo>
                          <a:pt x="0" y="0"/>
                        </a:moveTo>
                        <a:cubicBezTo>
                          <a:pt x="231234" y="-3033"/>
                          <a:pt x="380668" y="21012"/>
                          <a:pt x="517035" y="0"/>
                        </a:cubicBezTo>
                        <a:cubicBezTo>
                          <a:pt x="653403" y="-21012"/>
                          <a:pt x="825609" y="43144"/>
                          <a:pt x="1034071" y="0"/>
                        </a:cubicBezTo>
                        <a:cubicBezTo>
                          <a:pt x="1242533" y="-43144"/>
                          <a:pt x="1300719" y="10753"/>
                          <a:pt x="1511334" y="0"/>
                        </a:cubicBezTo>
                        <a:cubicBezTo>
                          <a:pt x="1721949" y="-10753"/>
                          <a:pt x="1838203" y="43121"/>
                          <a:pt x="1988598" y="0"/>
                        </a:cubicBezTo>
                        <a:cubicBezTo>
                          <a:pt x="2013075" y="149482"/>
                          <a:pt x="1966604" y="213760"/>
                          <a:pt x="1988598" y="316702"/>
                        </a:cubicBezTo>
                        <a:cubicBezTo>
                          <a:pt x="2010592" y="419644"/>
                          <a:pt x="1986966" y="548708"/>
                          <a:pt x="1988598" y="646331"/>
                        </a:cubicBezTo>
                        <a:cubicBezTo>
                          <a:pt x="1750579" y="659976"/>
                          <a:pt x="1601084" y="607781"/>
                          <a:pt x="1471563" y="646331"/>
                        </a:cubicBezTo>
                        <a:cubicBezTo>
                          <a:pt x="1342043" y="684881"/>
                          <a:pt x="1212555" y="596677"/>
                          <a:pt x="1034071" y="646331"/>
                        </a:cubicBezTo>
                        <a:cubicBezTo>
                          <a:pt x="855587" y="695985"/>
                          <a:pt x="708395" y="595931"/>
                          <a:pt x="536921" y="646331"/>
                        </a:cubicBezTo>
                        <a:cubicBezTo>
                          <a:pt x="365447" y="696731"/>
                          <a:pt x="237739" y="639071"/>
                          <a:pt x="0" y="646331"/>
                        </a:cubicBezTo>
                        <a:cubicBezTo>
                          <a:pt x="-5055" y="547192"/>
                          <a:pt x="15658" y="454401"/>
                          <a:pt x="0" y="342555"/>
                        </a:cubicBezTo>
                        <a:cubicBezTo>
                          <a:pt x="-15658" y="230709"/>
                          <a:pt x="26077" y="169215"/>
                          <a:pt x="0" y="0"/>
                        </a:cubicBezTo>
                        <a:close/>
                      </a:path>
                      <a:path w="1988598" h="646331" stroke="0" extrusionOk="0">
                        <a:moveTo>
                          <a:pt x="0" y="0"/>
                        </a:moveTo>
                        <a:cubicBezTo>
                          <a:pt x="179741" y="-14791"/>
                          <a:pt x="303651" y="48168"/>
                          <a:pt x="477264" y="0"/>
                        </a:cubicBezTo>
                        <a:cubicBezTo>
                          <a:pt x="650877" y="-48168"/>
                          <a:pt x="857557" y="34916"/>
                          <a:pt x="1014185" y="0"/>
                        </a:cubicBezTo>
                        <a:cubicBezTo>
                          <a:pt x="1170813" y="-34916"/>
                          <a:pt x="1376115" y="29992"/>
                          <a:pt x="1471563" y="0"/>
                        </a:cubicBezTo>
                        <a:cubicBezTo>
                          <a:pt x="1567011" y="-29992"/>
                          <a:pt x="1883777" y="22864"/>
                          <a:pt x="1988598" y="0"/>
                        </a:cubicBezTo>
                        <a:cubicBezTo>
                          <a:pt x="2018780" y="133642"/>
                          <a:pt x="1985217" y="249315"/>
                          <a:pt x="1988598" y="336092"/>
                        </a:cubicBezTo>
                        <a:cubicBezTo>
                          <a:pt x="1991979" y="422869"/>
                          <a:pt x="1984875" y="494685"/>
                          <a:pt x="1988598" y="646331"/>
                        </a:cubicBezTo>
                        <a:cubicBezTo>
                          <a:pt x="1889425" y="691596"/>
                          <a:pt x="1729732" y="594760"/>
                          <a:pt x="1531220" y="646331"/>
                        </a:cubicBezTo>
                        <a:cubicBezTo>
                          <a:pt x="1332708" y="697902"/>
                          <a:pt x="1266046" y="601415"/>
                          <a:pt x="1073843" y="646331"/>
                        </a:cubicBezTo>
                        <a:cubicBezTo>
                          <a:pt x="881640" y="691247"/>
                          <a:pt x="842918" y="638445"/>
                          <a:pt x="616465" y="646331"/>
                        </a:cubicBezTo>
                        <a:cubicBezTo>
                          <a:pt x="390012" y="654217"/>
                          <a:pt x="256417" y="604772"/>
                          <a:pt x="0" y="646331"/>
                        </a:cubicBezTo>
                        <a:cubicBezTo>
                          <a:pt x="-23542" y="566985"/>
                          <a:pt x="20904" y="439534"/>
                          <a:pt x="0" y="329629"/>
                        </a:cubicBezTo>
                        <a:cubicBezTo>
                          <a:pt x="-20904" y="219724"/>
                          <a:pt x="35249" y="873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200"/>
              <a:t>Asset placed in engine</a:t>
            </a:r>
          </a:p>
        </p:txBody>
      </p:sp>
      <p:pic>
        <p:nvPicPr>
          <p:cNvPr id="18" name="Picture 17" descr="Application&#10;&#10;Description automatically generated">
            <a:extLst>
              <a:ext uri="{FF2B5EF4-FFF2-40B4-BE49-F238E27FC236}">
                <a16:creationId xmlns:a16="http://schemas.microsoft.com/office/drawing/2014/main" id="{A1A439BB-E449-45D5-A738-F5CD15E70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0" t="34830" r="39161" b="41444"/>
          <a:stretch/>
        </p:blipFill>
        <p:spPr>
          <a:xfrm>
            <a:off x="5490423" y="5343136"/>
            <a:ext cx="1043222" cy="1102570"/>
          </a:xfrm>
          <a:prstGeom prst="rect">
            <a:avLst/>
          </a:prstGeom>
        </p:spPr>
      </p:pic>
      <p:pic>
        <p:nvPicPr>
          <p:cNvPr id="19" name="Picture 18" descr="Application&#10;&#10;Description automatically generated">
            <a:extLst>
              <a:ext uri="{FF2B5EF4-FFF2-40B4-BE49-F238E27FC236}">
                <a16:creationId xmlns:a16="http://schemas.microsoft.com/office/drawing/2014/main" id="{CF675D6E-D2A6-44E2-A0C5-AF0B9BECF6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0" t="34830" r="39161" b="41444"/>
          <a:stretch/>
        </p:blipFill>
        <p:spPr>
          <a:xfrm>
            <a:off x="7941862" y="5296187"/>
            <a:ext cx="1043222" cy="1102570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ED0B29-65F0-40D5-BD01-8FCE387D1B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1" t="34757" r="33361" b="34797"/>
          <a:stretch/>
        </p:blipFill>
        <p:spPr>
          <a:xfrm>
            <a:off x="3088359" y="5343136"/>
            <a:ext cx="1153832" cy="1055621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10E3C871-C17C-4837-92E4-7E8D99FE79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16" y="5296187"/>
            <a:ext cx="1153832" cy="115383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934DB2-ED6E-4A46-9917-FCEA2266FFB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341609" y="4869040"/>
            <a:ext cx="317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BA6DE3-1CBF-4581-9B1E-2CF0418E904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647345" y="4869039"/>
            <a:ext cx="3203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E290BC-4B14-481B-A7F7-1828AC4D9284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7114906" y="4869039"/>
            <a:ext cx="3542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9693A9-615B-445B-A191-7E8DC8154D88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9457772" y="4869040"/>
            <a:ext cx="357438" cy="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E0DBE36C-00D4-45AC-96C7-A153001A3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926" y="2756949"/>
            <a:ext cx="6673515" cy="1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7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28D99F0-02B4-4722-AC22-AB2FC6AA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0000">
            <a:off x="443163" y="-35811"/>
            <a:ext cx="3384884" cy="1896411"/>
          </a:xfrm>
          <a:prstGeom prst="rect">
            <a:avLst/>
          </a:prstGeom>
        </p:spPr>
      </p:pic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F301BBC-1BF6-4904-A335-1C8266F0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37" y="-34159"/>
            <a:ext cx="4149477" cy="691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60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C3A0044-71BF-41BE-BE95-B490C6190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27" y="101099"/>
            <a:ext cx="3286794" cy="1834733"/>
          </a:xfr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E6487F-E116-48D6-B844-28113AAC6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55762"/>
              </p:ext>
            </p:extLst>
          </p:nvPr>
        </p:nvGraphicFramePr>
        <p:xfrm>
          <a:off x="427608" y="2077875"/>
          <a:ext cx="11336783" cy="452709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330205">
                  <a:extLst>
                    <a:ext uri="{9D8B030D-6E8A-4147-A177-3AD203B41FA5}">
                      <a16:colId xmlns:a16="http://schemas.microsoft.com/office/drawing/2014/main" val="2508260348"/>
                    </a:ext>
                  </a:extLst>
                </a:gridCol>
                <a:gridCol w="891956">
                  <a:extLst>
                    <a:ext uri="{9D8B030D-6E8A-4147-A177-3AD203B41FA5}">
                      <a16:colId xmlns:a16="http://schemas.microsoft.com/office/drawing/2014/main" val="301569332"/>
                    </a:ext>
                  </a:extLst>
                </a:gridCol>
                <a:gridCol w="1124009">
                  <a:extLst>
                    <a:ext uri="{9D8B030D-6E8A-4147-A177-3AD203B41FA5}">
                      <a16:colId xmlns:a16="http://schemas.microsoft.com/office/drawing/2014/main" val="3053024189"/>
                    </a:ext>
                  </a:extLst>
                </a:gridCol>
                <a:gridCol w="831524">
                  <a:extLst>
                    <a:ext uri="{9D8B030D-6E8A-4147-A177-3AD203B41FA5}">
                      <a16:colId xmlns:a16="http://schemas.microsoft.com/office/drawing/2014/main" val="4280364124"/>
                    </a:ext>
                  </a:extLst>
                </a:gridCol>
                <a:gridCol w="879870">
                  <a:extLst>
                    <a:ext uri="{9D8B030D-6E8A-4147-A177-3AD203B41FA5}">
                      <a16:colId xmlns:a16="http://schemas.microsoft.com/office/drawing/2014/main" val="1281585321"/>
                    </a:ext>
                  </a:extLst>
                </a:gridCol>
                <a:gridCol w="1943448">
                  <a:extLst>
                    <a:ext uri="{9D8B030D-6E8A-4147-A177-3AD203B41FA5}">
                      <a16:colId xmlns:a16="http://schemas.microsoft.com/office/drawing/2014/main" val="1614234288"/>
                    </a:ext>
                  </a:extLst>
                </a:gridCol>
                <a:gridCol w="3335771">
                  <a:extLst>
                    <a:ext uri="{9D8B030D-6E8A-4147-A177-3AD203B41FA5}">
                      <a16:colId xmlns:a16="http://schemas.microsoft.com/office/drawing/2014/main" val="382143011"/>
                    </a:ext>
                  </a:extLst>
                </a:gridCol>
              </a:tblGrid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u="none" strike="noStrike">
                          <a:effectLst/>
                        </a:rPr>
                        <a:t>Asset Name/Filename</a:t>
                      </a:r>
                      <a:endParaRPr lang="en-AU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u="none" strike="noStrike">
                          <a:effectLst/>
                        </a:rPr>
                        <a:t>Type</a:t>
                      </a:r>
                      <a:endParaRPr lang="en-AU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u="none" strike="noStrike">
                          <a:effectLst/>
                        </a:rPr>
                        <a:t>Category</a:t>
                      </a:r>
                      <a:endParaRPr lang="en-AU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u="none" strike="noStrike">
                          <a:effectLst/>
                        </a:rPr>
                        <a:t>Who</a:t>
                      </a:r>
                      <a:endParaRPr lang="en-AU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u="none" strike="noStrike">
                          <a:effectLst/>
                        </a:rPr>
                        <a:t>Priority</a:t>
                      </a:r>
                      <a:endParaRPr lang="en-AU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u="none" strike="noStrike">
                          <a:effectLst/>
                        </a:rPr>
                        <a:t>Notes</a:t>
                      </a:r>
                      <a:endParaRPr lang="en-AU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u="none" strike="noStrike">
                          <a:effectLst/>
                        </a:rPr>
                        <a:t>Purpose</a:t>
                      </a:r>
                      <a:endParaRPr lang="en-AU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84904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 err="1">
                          <a:effectLst/>
                        </a:rPr>
                        <a:t>Snowbeast</a:t>
                      </a:r>
                      <a:r>
                        <a:rPr lang="en-AU" sz="800" u="none" strike="noStrike">
                          <a:effectLst/>
                        </a:rPr>
                        <a:t>/</a:t>
                      </a:r>
                      <a:r>
                        <a:rPr lang="en-AU" sz="800" u="none" strike="noStrike" err="1">
                          <a:effectLst/>
                        </a:rPr>
                        <a:t>Snowbeast.fbx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Player, Key Asset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Very 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Looks like a polar bear/yeti mix, Players riding ontop of it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535799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Eskimo/</a:t>
                      </a:r>
                      <a:r>
                        <a:rPr lang="en-AU" sz="800" u="none" strike="noStrike" err="1">
                          <a:effectLst/>
                        </a:rPr>
                        <a:t>Player.fbx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Player, Key Asset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Very 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Concept art done by both Cody &amp; Anna 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Player Character, rides snowbeast, moves around rink ontop of snowbeast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260040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Oar/Player_Paddle.fbx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Prop, Key Asset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Very 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Part of the Snowbeast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Bounces puck, is attached to snowbeasts saddle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665034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Puck/Puck.fbx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Prop, Key Asset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Very 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Bounces around rink, visually distinct from the environment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57517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Rock/Rock_{ID}.fbx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Environment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Medium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Several variants planned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074929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Tree/Tree_{ID}.fbx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Environment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 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Medium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Several variants planned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62862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Cabin/Cabin.fbx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Environment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Anna/Cody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Content split up into multiple objects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550936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Penguin/NPC_Penguin.fbx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NPC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 obstacle to get in the way on the rink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667267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Polar Bear/NPC_Bear.fbx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NPC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Low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30327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Seal/NPC_Seal.fbx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NPC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Very Low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41397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Snow Pile/Snow_Pile.fbx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Environment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Medium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Block of snow as an obstacle?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729661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Cut Log/Log.fbx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Environment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Low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Used to make bridge between river and arena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975080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GUI Sign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HUD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Sign ingame to display score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12374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Yeti/NPC_Yeti.fbx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NPC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Low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24288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Chimney Smoke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3D, Particles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Environment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Very Low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For log cabin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071465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Snow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3D, Shaders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Environment, Key Asset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Textures/Shader 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74481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Snowbeast Run/Snowbeast_Anim_Run.fbx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Animation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Player, Key Asset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Very 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660491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Snowbeast Turn/Snowbeast_Anim_Turn.fbx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Animation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Player, Key Asset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835212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Penguin Waddle/NPC_Penguin_Anim_Waddle.fbx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Animation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NPC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580840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Penguin Slide/NPC_Penguin_Anim_Slide.fbx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Animation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NPC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Animation for when penguin is the obstacle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16177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Yeti Walk/Yeti_Anim_Walk.fbx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Animation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NPC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Anna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Low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443338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Yeti Pickup/Yeti_Anim_Pickup.fbx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Animation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NPC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Low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835200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Yeti Throw/Yeti_Anim_Throw.fbx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Animation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NPC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Low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245112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Water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Mats, Shaders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Environment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For river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82456"/>
                  </a:ext>
                </a:extLst>
              </a:tr>
              <a:tr h="174119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Ice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Art, Shaders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Environment, Key Asset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Cody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High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AU" sz="800" u="none" strike="noStrike">
                          <a:effectLst/>
                        </a:rPr>
                        <a:t>Textures/Shader - different shades of ice so that the ice rink can easily be differentiated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9" marR="6729" marT="6729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35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26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6260889-4DB5-4BB3-85F8-2FCAC76E4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" r="-115" b="-130"/>
          <a:stretch/>
        </p:blipFill>
        <p:spPr>
          <a:xfrm>
            <a:off x="3451058" y="693906"/>
            <a:ext cx="8568395" cy="7716094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AD4884F-E35D-414F-9AAD-25B24D47B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300000">
            <a:off x="108145" y="122852"/>
            <a:ext cx="3611877" cy="2023153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B12009-3282-4384-8B00-698C0F949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308587"/>
              </p:ext>
            </p:extLst>
          </p:nvPr>
        </p:nvGraphicFramePr>
        <p:xfrm>
          <a:off x="110289" y="5815263"/>
          <a:ext cx="7968834" cy="977223"/>
        </p:xfrm>
        <a:graphic>
          <a:graphicData uri="http://schemas.openxmlformats.org/drawingml/2006/table">
            <a:tbl>
              <a:tblPr/>
              <a:tblGrid>
                <a:gridCol w="1186013">
                  <a:extLst>
                    <a:ext uri="{9D8B030D-6E8A-4147-A177-3AD203B41FA5}">
                      <a16:colId xmlns:a16="http://schemas.microsoft.com/office/drawing/2014/main" val="3250547269"/>
                    </a:ext>
                  </a:extLst>
                </a:gridCol>
                <a:gridCol w="1186013">
                  <a:extLst>
                    <a:ext uri="{9D8B030D-6E8A-4147-A177-3AD203B41FA5}">
                      <a16:colId xmlns:a16="http://schemas.microsoft.com/office/drawing/2014/main" val="721952564"/>
                    </a:ext>
                  </a:extLst>
                </a:gridCol>
                <a:gridCol w="1254626">
                  <a:extLst>
                    <a:ext uri="{9D8B030D-6E8A-4147-A177-3AD203B41FA5}">
                      <a16:colId xmlns:a16="http://schemas.microsoft.com/office/drawing/2014/main" val="2290163819"/>
                    </a:ext>
                  </a:extLst>
                </a:gridCol>
                <a:gridCol w="1293833">
                  <a:extLst>
                    <a:ext uri="{9D8B030D-6E8A-4147-A177-3AD203B41FA5}">
                      <a16:colId xmlns:a16="http://schemas.microsoft.com/office/drawing/2014/main" val="3767162777"/>
                    </a:ext>
                  </a:extLst>
                </a:gridCol>
                <a:gridCol w="1538877">
                  <a:extLst>
                    <a:ext uri="{9D8B030D-6E8A-4147-A177-3AD203B41FA5}">
                      <a16:colId xmlns:a16="http://schemas.microsoft.com/office/drawing/2014/main" val="402199179"/>
                    </a:ext>
                  </a:extLst>
                </a:gridCol>
                <a:gridCol w="1509472">
                  <a:extLst>
                    <a:ext uri="{9D8B030D-6E8A-4147-A177-3AD203B41FA5}">
                      <a16:colId xmlns:a16="http://schemas.microsoft.com/office/drawing/2014/main" val="725629293"/>
                    </a:ext>
                  </a:extLst>
                </a:gridCol>
              </a:tblGrid>
              <a:tr h="504264"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1" i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Team members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Anna Ross​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Cody Smith  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Daniel </a:t>
                      </a:r>
                      <a:r>
                        <a:rPr lang="en-AU" sz="1600" b="0" i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Sohler</a:t>
                      </a:r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Benjamin Scott​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Joshua Spence​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048115"/>
                  </a:ext>
                </a:extLst>
              </a:tr>
              <a:tr h="398103"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1" i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Roles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3D Artist​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3D Artist​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Designer​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Programmer​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Designer</a:t>
                      </a:r>
                      <a:r>
                        <a:rPr lang="en-AU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040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11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EFDD7C-C4D6-4E1D-A269-761C817E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44388"/>
            <a:ext cx="11957383" cy="6809328"/>
          </a:xfrm>
          <a:prstGeom prst="rect">
            <a:avLst/>
          </a:prstGeom>
        </p:spPr>
      </p:pic>
      <p:pic>
        <p:nvPicPr>
          <p:cNvPr id="9" name="Picture 8" descr="A picture containing envelope, gift wrapping&#10;&#10;Description automatically generated">
            <a:extLst>
              <a:ext uri="{FF2B5EF4-FFF2-40B4-BE49-F238E27FC236}">
                <a16:creationId xmlns:a16="http://schemas.microsoft.com/office/drawing/2014/main" id="{A82695D3-AB56-410E-923F-751C5D950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r="14786" b="4990"/>
          <a:stretch/>
        </p:blipFill>
        <p:spPr>
          <a:xfrm>
            <a:off x="164125" y="3841780"/>
            <a:ext cx="3542615" cy="2651095"/>
          </a:xfrm>
          <a:prstGeom prst="rect">
            <a:avLst/>
          </a:prstGeom>
        </p:spPr>
      </p:pic>
      <p:pic>
        <p:nvPicPr>
          <p:cNvPr id="15" name="Picture 14" descr="A picture containing text, bedclothes, resort&#10;&#10;Description automatically generated">
            <a:extLst>
              <a:ext uri="{FF2B5EF4-FFF2-40B4-BE49-F238E27FC236}">
                <a16:creationId xmlns:a16="http://schemas.microsoft.com/office/drawing/2014/main" id="{8BD96887-1C1D-4562-B03C-50A7107A2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6" y="4332049"/>
            <a:ext cx="4007402" cy="1763257"/>
          </a:xfrm>
          <a:prstGeom prst="rect">
            <a:avLst/>
          </a:prstGeom>
        </p:spPr>
      </p:pic>
      <p:pic>
        <p:nvPicPr>
          <p:cNvPr id="25" name="Picture 24" descr="A picture containing paper, envelope&#10;&#10;Description automatically generated">
            <a:extLst>
              <a:ext uri="{FF2B5EF4-FFF2-40B4-BE49-F238E27FC236}">
                <a16:creationId xmlns:a16="http://schemas.microsoft.com/office/drawing/2014/main" id="{8814DD30-3277-43D3-B0E8-659B858AC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50" y="1344054"/>
            <a:ext cx="2443409" cy="1374418"/>
          </a:xfrm>
          <a:prstGeom prst="rect">
            <a:avLst/>
          </a:prstGeom>
        </p:spPr>
      </p:pic>
      <p:pic>
        <p:nvPicPr>
          <p:cNvPr id="27" name="Picture 26" descr="A picture containing LEGO, indoor, toy&#10;&#10;Description automatically generated">
            <a:extLst>
              <a:ext uri="{FF2B5EF4-FFF2-40B4-BE49-F238E27FC236}">
                <a16:creationId xmlns:a16="http://schemas.microsoft.com/office/drawing/2014/main" id="{FFC7E1CD-B370-4EF6-80DF-40526EA59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22" y="3953343"/>
            <a:ext cx="3810000" cy="2857500"/>
          </a:xfrm>
          <a:prstGeom prst="rect">
            <a:avLst/>
          </a:prstGeom>
        </p:spPr>
      </p:pic>
      <p:pic>
        <p:nvPicPr>
          <p:cNvPr id="29" name="Picture 28" descr="A picture containing outdoor object, several&#10;&#10;Description automatically generated">
            <a:extLst>
              <a:ext uri="{FF2B5EF4-FFF2-40B4-BE49-F238E27FC236}">
                <a16:creationId xmlns:a16="http://schemas.microsoft.com/office/drawing/2014/main" id="{5197DCEB-64C1-4C79-93DF-57690A6A46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17625" r="1210" b="11433"/>
          <a:stretch/>
        </p:blipFill>
        <p:spPr>
          <a:xfrm>
            <a:off x="4475817" y="2429079"/>
            <a:ext cx="4003546" cy="1640596"/>
          </a:xfrm>
          <a:prstGeom prst="rect">
            <a:avLst/>
          </a:prstGeom>
        </p:spPr>
      </p:pic>
      <p:pic>
        <p:nvPicPr>
          <p:cNvPr id="31" name="Picture 30" descr="A toy house on a green surface&#10;&#10;Description automatically generated with low confidence">
            <a:extLst>
              <a:ext uri="{FF2B5EF4-FFF2-40B4-BE49-F238E27FC236}">
                <a16:creationId xmlns:a16="http://schemas.microsoft.com/office/drawing/2014/main" id="{C6466AEF-9898-4E4A-BC3E-BCE95802B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86" y="650754"/>
            <a:ext cx="3188856" cy="1794286"/>
          </a:xfrm>
          <a:prstGeom prst="rect">
            <a:avLst/>
          </a:prstGeom>
        </p:spPr>
      </p:pic>
      <p:pic>
        <p:nvPicPr>
          <p:cNvPr id="35" name="Picture 34" descr="A picture containing light&#10;&#10;Description automatically generated">
            <a:extLst>
              <a:ext uri="{FF2B5EF4-FFF2-40B4-BE49-F238E27FC236}">
                <a16:creationId xmlns:a16="http://schemas.microsoft.com/office/drawing/2014/main" id="{554835A7-CB41-48E5-98B2-923891A46E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t="13509" r="21826" b="19300"/>
          <a:stretch/>
        </p:blipFill>
        <p:spPr>
          <a:xfrm>
            <a:off x="624241" y="2641590"/>
            <a:ext cx="1215661" cy="1500843"/>
          </a:xfrm>
          <a:prstGeom prst="rect">
            <a:avLst/>
          </a:prstGeom>
        </p:spPr>
      </p:pic>
      <p:pic>
        <p:nvPicPr>
          <p:cNvPr id="37" name="Picture 36" descr="A picture containing light&#10;&#10;Description automatically generated">
            <a:extLst>
              <a:ext uri="{FF2B5EF4-FFF2-40B4-BE49-F238E27FC236}">
                <a16:creationId xmlns:a16="http://schemas.microsoft.com/office/drawing/2014/main" id="{BF959253-CE66-4696-8009-D8B21363CF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4" t="16277" r="19240" b="16961"/>
          <a:stretch/>
        </p:blipFill>
        <p:spPr>
          <a:xfrm>
            <a:off x="2018709" y="2684928"/>
            <a:ext cx="1268648" cy="1430792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61D619B5-208B-459D-A24A-75846B2103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360000">
            <a:off x="140764" y="-35641"/>
            <a:ext cx="3114173" cy="1715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DD136-CE64-445D-A875-E23A498D524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9599" r="21375" b="17801"/>
          <a:stretch/>
        </p:blipFill>
        <p:spPr>
          <a:xfrm>
            <a:off x="477854" y="1175718"/>
            <a:ext cx="1283958" cy="1539850"/>
          </a:xfrm>
          <a:prstGeom prst="rect">
            <a:avLst/>
          </a:prstGeom>
        </p:spPr>
      </p:pic>
      <p:pic>
        <p:nvPicPr>
          <p:cNvPr id="2" name="Picture 1" descr="A picture containing sky, outdoor, nature, several&#10;&#10;Description automatically generated">
            <a:extLst>
              <a:ext uri="{FF2B5EF4-FFF2-40B4-BE49-F238E27FC236}">
                <a16:creationId xmlns:a16="http://schemas.microsoft.com/office/drawing/2014/main" id="{1969D4FC-6906-4ECE-A78E-18DD137B6C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93" y="1841083"/>
            <a:ext cx="2202027" cy="2202027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07D1A7-C99B-4FA4-BF31-D090B360A2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7688" y="468480"/>
            <a:ext cx="1952625" cy="1158541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51C101E2-0F08-46DF-B78C-491BE87FC0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6929" y="251850"/>
            <a:ext cx="2963778" cy="171769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B4F5546-F0E2-424D-AEDF-91BD6400BC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4927" y="5929386"/>
            <a:ext cx="3635541" cy="17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7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, nature, several&#10;&#10;Description automatically generated">
            <a:extLst>
              <a:ext uri="{FF2B5EF4-FFF2-40B4-BE49-F238E27FC236}">
                <a16:creationId xmlns:a16="http://schemas.microsoft.com/office/drawing/2014/main" id="{2AE135F1-6C73-4DEA-BB4A-7C0661BCC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5" y="2071688"/>
            <a:ext cx="2304438" cy="2290831"/>
          </a:xfrm>
          <a:prstGeom prst="rect">
            <a:avLst/>
          </a:prstGeom>
        </p:spPr>
      </p:pic>
      <p:pic>
        <p:nvPicPr>
          <p:cNvPr id="15" name="Picture 14" descr="A picture containing bedclothes, several&#10;&#10;Description automatically generated">
            <a:extLst>
              <a:ext uri="{FF2B5EF4-FFF2-40B4-BE49-F238E27FC236}">
                <a16:creationId xmlns:a16="http://schemas.microsoft.com/office/drawing/2014/main" id="{9CF7D2D8-B414-4782-A8DE-9A5D7D250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8" y="4368032"/>
            <a:ext cx="2707772" cy="2297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57B498-079F-44F2-92C6-5F6C8B16A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63" y="4444863"/>
            <a:ext cx="3973285" cy="2220504"/>
          </a:xfrm>
          <a:prstGeom prst="rect">
            <a:avLst/>
          </a:prstGeom>
        </p:spPr>
      </p:pic>
      <p:pic>
        <p:nvPicPr>
          <p:cNvPr id="21" name="Picture 20" descr="A picture containing building, dining table&#10;&#10;Description automatically generated">
            <a:extLst>
              <a:ext uri="{FF2B5EF4-FFF2-40B4-BE49-F238E27FC236}">
                <a16:creationId xmlns:a16="http://schemas.microsoft.com/office/drawing/2014/main" id="{84AE19E8-4743-4390-B2E4-F492EB1D9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37" y="270113"/>
            <a:ext cx="4530076" cy="2546622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B50A273-6A7A-4E72-BF3C-F97E26F5D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93" y="2896881"/>
            <a:ext cx="2923721" cy="1571625"/>
          </a:xfrm>
          <a:prstGeom prst="rect">
            <a:avLst/>
          </a:prstGeom>
        </p:spPr>
      </p:pic>
      <p:pic>
        <p:nvPicPr>
          <p:cNvPr id="6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4936196B-914D-4746-8E95-1B1BC994C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0000">
            <a:off x="483268" y="75786"/>
            <a:ext cx="3013910" cy="1673217"/>
          </a:xfrm>
          <a:prstGeom prst="rect">
            <a:avLst/>
          </a:prstGeom>
        </p:spPr>
      </p:pic>
      <p:pic>
        <p:nvPicPr>
          <p:cNvPr id="2" name="Picture 3" descr="A picture containing text, nature, sunset, several&#10;&#10;Description automatically generated">
            <a:extLst>
              <a:ext uri="{FF2B5EF4-FFF2-40B4-BE49-F238E27FC236}">
                <a16:creationId xmlns:a16="http://schemas.microsoft.com/office/drawing/2014/main" id="{60D01B5A-B9B8-4B38-ABD1-AAE50D70C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5043" y="4791118"/>
            <a:ext cx="3477985" cy="1956621"/>
          </a:xfrm>
          <a:prstGeom prst="rect">
            <a:avLst/>
          </a:prstGeom>
        </p:spPr>
      </p:pic>
      <p:pic>
        <p:nvPicPr>
          <p:cNvPr id="4" name="Picture 7" descr="A picture containing text, outdoor, shore, day&#10;&#10;Description automatically generated">
            <a:extLst>
              <a:ext uri="{FF2B5EF4-FFF2-40B4-BE49-F238E27FC236}">
                <a16:creationId xmlns:a16="http://schemas.microsoft.com/office/drawing/2014/main" id="{9849B398-29E7-42E4-8165-B292F046B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7972" y="3004112"/>
            <a:ext cx="4294414" cy="184309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B43EB7D-C035-4E06-9D4E-7B7F553B3D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8177" y="2463465"/>
            <a:ext cx="1660359" cy="647701"/>
          </a:xfrm>
          <a:prstGeom prst="rect">
            <a:avLst/>
          </a:prstGeom>
        </p:spPr>
      </p:pic>
      <p:pic>
        <p:nvPicPr>
          <p:cNvPr id="18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0A739FA2-293B-4983-A169-FC9F1730BF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9" t="19417" r="26349" b="30139"/>
          <a:stretch/>
        </p:blipFill>
        <p:spPr>
          <a:xfrm>
            <a:off x="8071579" y="270113"/>
            <a:ext cx="1525782" cy="1627154"/>
          </a:xfrm>
          <a:prstGeom prst="rect">
            <a:avLst/>
          </a:prstGeom>
        </p:spPr>
      </p:pic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48F0EC51-5010-4321-992C-5CEC2F65F9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7532" y="27039"/>
            <a:ext cx="2281990" cy="2492608"/>
          </a:xfrm>
          <a:prstGeom prst="rect">
            <a:avLst/>
          </a:prstGeom>
        </p:spPr>
      </p:pic>
      <p:pic>
        <p:nvPicPr>
          <p:cNvPr id="9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4AE7684F-5CAC-465F-8360-A36D60AF81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8197" y="3278633"/>
            <a:ext cx="4156910" cy="1987568"/>
          </a:xfrm>
          <a:prstGeom prst="rect">
            <a:avLst/>
          </a:prstGeom>
        </p:spPr>
      </p:pic>
      <p:pic>
        <p:nvPicPr>
          <p:cNvPr id="10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80B83C69-652D-400D-B122-333D4D514E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614" y="110261"/>
            <a:ext cx="12077699" cy="68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ag, items, several&#10;&#10;Description automatically generated">
            <a:extLst>
              <a:ext uri="{FF2B5EF4-FFF2-40B4-BE49-F238E27FC236}">
                <a16:creationId xmlns:a16="http://schemas.microsoft.com/office/drawing/2014/main" id="{C270F51F-1C39-49F3-8F26-EDBDA223F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" y="1541061"/>
            <a:ext cx="2739916" cy="1833356"/>
          </a:xfrm>
          <a:prstGeom prst="rect">
            <a:avLst/>
          </a:prstGeom>
        </p:spPr>
      </p:pic>
      <p:pic>
        <p:nvPicPr>
          <p:cNvPr id="6" name="Picture 5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3BF409F4-CD85-4C84-B61B-7F607A171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9"/>
          <a:stretch/>
        </p:blipFill>
        <p:spPr>
          <a:xfrm>
            <a:off x="2952536" y="1549037"/>
            <a:ext cx="1539566" cy="1851568"/>
          </a:xfrm>
          <a:prstGeom prst="rect">
            <a:avLst/>
          </a:prstGeom>
        </p:spPr>
      </p:pic>
      <p:pic>
        <p:nvPicPr>
          <p:cNvPr id="8" name="Picture 7" descr="A picture containing close&#10;&#10;Description automatically generated">
            <a:extLst>
              <a:ext uri="{FF2B5EF4-FFF2-40B4-BE49-F238E27FC236}">
                <a16:creationId xmlns:a16="http://schemas.microsoft.com/office/drawing/2014/main" id="{BE202938-1A2D-4C6E-9FD0-A51337FDA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2" y="3377777"/>
            <a:ext cx="1235838" cy="1753146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68042F-3E77-434E-930D-1C7A8643B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569" y="134023"/>
            <a:ext cx="2944351" cy="1975814"/>
          </a:xfrm>
          <a:prstGeom prst="rect">
            <a:avLst/>
          </a:prstGeom>
        </p:spPr>
      </p:pic>
      <p:pic>
        <p:nvPicPr>
          <p:cNvPr id="14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2CD9E317-3D0A-4F86-8510-45BDAFEDC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78" y="1057915"/>
            <a:ext cx="1849285" cy="1990871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080C68DF-E3C4-41BA-A91A-F3055F503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6" y="5257325"/>
            <a:ext cx="2071178" cy="1378275"/>
          </a:xfrm>
          <a:prstGeom prst="rect">
            <a:avLst/>
          </a:prstGeom>
        </p:spPr>
      </p:pic>
      <p:pic>
        <p:nvPicPr>
          <p:cNvPr id="18" name="Picture 17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E5C9C433-F781-415F-85DF-E8EFBEBCEA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11" y="5050021"/>
            <a:ext cx="2943496" cy="1655716"/>
          </a:xfrm>
          <a:prstGeom prst="rect">
            <a:avLst/>
          </a:prstGeom>
        </p:spPr>
      </p:pic>
      <p:pic>
        <p:nvPicPr>
          <p:cNvPr id="20" name="Picture 19" descr="A picture containing several&#10;&#10;Description automatically generated">
            <a:extLst>
              <a:ext uri="{FF2B5EF4-FFF2-40B4-BE49-F238E27FC236}">
                <a16:creationId xmlns:a16="http://schemas.microsoft.com/office/drawing/2014/main" id="{9BA30DBC-14DD-4C65-935D-E06381FC1C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2" y="5342719"/>
            <a:ext cx="3212591" cy="1302057"/>
          </a:xfrm>
          <a:prstGeom prst="rect">
            <a:avLst/>
          </a:prstGeom>
        </p:spPr>
      </p:pic>
      <p:pic>
        <p:nvPicPr>
          <p:cNvPr id="22" name="Picture 21" descr="A butterfly on a leaf&#10;&#10;Description automatically generated with low confidence">
            <a:extLst>
              <a:ext uri="{FF2B5EF4-FFF2-40B4-BE49-F238E27FC236}">
                <a16:creationId xmlns:a16="http://schemas.microsoft.com/office/drawing/2014/main" id="{A581E31B-4378-4C0D-AC97-879F1641BC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6"/>
          <a:stretch/>
        </p:blipFill>
        <p:spPr>
          <a:xfrm>
            <a:off x="9014311" y="3361453"/>
            <a:ext cx="2943496" cy="1687927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DB7784F8-5084-4CFE-9BE7-0515620439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16" y="-4983"/>
            <a:ext cx="2873542" cy="1554020"/>
          </a:xfrm>
          <a:prstGeom prst="rect">
            <a:avLst/>
          </a:prstGeom>
        </p:spPr>
      </p:pic>
      <p:pic>
        <p:nvPicPr>
          <p:cNvPr id="24" name="Picture 25">
            <a:extLst>
              <a:ext uri="{FF2B5EF4-FFF2-40B4-BE49-F238E27FC236}">
                <a16:creationId xmlns:a16="http://schemas.microsoft.com/office/drawing/2014/main" id="{30B13432-A7AA-4936-89C7-4B5F37A1FD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2776" y="3362783"/>
            <a:ext cx="2743200" cy="1538982"/>
          </a:xfrm>
          <a:prstGeom prst="rect">
            <a:avLst/>
          </a:prstGeom>
        </p:spPr>
      </p:pic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F7DB7757-F406-4982-BF57-F2E91D837D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9900" y="65801"/>
            <a:ext cx="2302043" cy="1051502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EA4B459-6D04-4870-BFAA-B113748470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9190"/>
          <a:stretch/>
        </p:blipFill>
        <p:spPr>
          <a:xfrm>
            <a:off x="8975558" y="2285884"/>
            <a:ext cx="2943496" cy="1143233"/>
          </a:xfrm>
          <a:prstGeom prst="rect">
            <a:avLst/>
          </a:prstGeom>
        </p:spPr>
      </p:pic>
      <p:pic>
        <p:nvPicPr>
          <p:cNvPr id="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1424B84-F194-4F92-A57D-062D4E48B8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0940" y="3482383"/>
            <a:ext cx="2592805" cy="769121"/>
          </a:xfrm>
          <a:prstGeom prst="rect">
            <a:avLst/>
          </a:prstGeom>
        </p:spPr>
      </p:pic>
      <p:pic>
        <p:nvPicPr>
          <p:cNvPr id="19" name="Picture 25" descr="Text&#10;&#10;Description automatically generated">
            <a:extLst>
              <a:ext uri="{FF2B5EF4-FFF2-40B4-BE49-F238E27FC236}">
                <a16:creationId xmlns:a16="http://schemas.microsoft.com/office/drawing/2014/main" id="{BB0FF0C0-1063-4BAB-9CDD-DEA9DA3108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30344" y="4984993"/>
            <a:ext cx="1592179" cy="405064"/>
          </a:xfrm>
          <a:prstGeom prst="rect">
            <a:avLst/>
          </a:prstGeom>
        </p:spPr>
      </p:pic>
      <p:pic>
        <p:nvPicPr>
          <p:cNvPr id="30" name="Picture 29" descr="A toy figurine of a person&#10;&#10;Description automatically generated with low confidence">
            <a:extLst>
              <a:ext uri="{FF2B5EF4-FFF2-40B4-BE49-F238E27FC236}">
                <a16:creationId xmlns:a16="http://schemas.microsoft.com/office/drawing/2014/main" id="{0A035F81-393A-4FE5-8280-A11196F95E0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t="8196" r="55386" b="10093"/>
          <a:stretch/>
        </p:blipFill>
        <p:spPr>
          <a:xfrm>
            <a:off x="4511319" y="2457182"/>
            <a:ext cx="1656053" cy="2724512"/>
          </a:xfrm>
          <a:prstGeom prst="rect">
            <a:avLst/>
          </a:prstGeom>
        </p:spPr>
      </p:pic>
      <p:pic>
        <p:nvPicPr>
          <p:cNvPr id="23" name="Picture 22" descr="A picture containing dark&#10;&#10;Description automatically generated">
            <a:extLst>
              <a:ext uri="{FF2B5EF4-FFF2-40B4-BE49-F238E27FC236}">
                <a16:creationId xmlns:a16="http://schemas.microsoft.com/office/drawing/2014/main" id="{BC8AF140-CA5A-45D8-9E70-C4B69DEBEE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55" y="-171982"/>
            <a:ext cx="1990871" cy="1990871"/>
          </a:xfrm>
          <a:prstGeom prst="rect">
            <a:avLst/>
          </a:prstGeom>
        </p:spPr>
      </p:pic>
      <p:pic>
        <p:nvPicPr>
          <p:cNvPr id="11" name="Picture 10" descr="A picture containing electronics, camera lens&#10;&#10;Description automatically generated">
            <a:extLst>
              <a:ext uri="{FF2B5EF4-FFF2-40B4-BE49-F238E27FC236}">
                <a16:creationId xmlns:a16="http://schemas.microsoft.com/office/drawing/2014/main" id="{560C4594-608B-4564-8021-53F8F4643B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13" y="546314"/>
            <a:ext cx="1309578" cy="980920"/>
          </a:xfrm>
          <a:prstGeom prst="rect">
            <a:avLst/>
          </a:prstGeom>
        </p:spPr>
      </p:pic>
      <p:pic>
        <p:nvPicPr>
          <p:cNvPr id="13" name="Picture 12" descr="A picture containing mammal, dark, watching, staring&#10;&#10;Description automatically generated">
            <a:extLst>
              <a:ext uri="{FF2B5EF4-FFF2-40B4-BE49-F238E27FC236}">
                <a16:creationId xmlns:a16="http://schemas.microsoft.com/office/drawing/2014/main" id="{87B9D07F-9A91-4A35-8BAC-785D6645079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1" t="19911" r="36016" b="30846"/>
          <a:stretch/>
        </p:blipFill>
        <p:spPr>
          <a:xfrm>
            <a:off x="2323198" y="4791127"/>
            <a:ext cx="3167790" cy="2066873"/>
          </a:xfrm>
          <a:prstGeom prst="rect">
            <a:avLst/>
          </a:prstGeom>
        </p:spPr>
      </p:pic>
      <p:pic>
        <p:nvPicPr>
          <p:cNvPr id="7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435E6A-EBDB-448E-87D9-C7CEE839D2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59455" y="4297779"/>
            <a:ext cx="1678406" cy="698836"/>
          </a:xfrm>
          <a:prstGeom prst="rect">
            <a:avLst/>
          </a:prstGeom>
        </p:spPr>
      </p:pic>
      <p:pic>
        <p:nvPicPr>
          <p:cNvPr id="12" name="Picture 14" descr="Text, application&#10;&#10;Description automatically generated">
            <a:extLst>
              <a:ext uri="{FF2B5EF4-FFF2-40B4-BE49-F238E27FC236}">
                <a16:creationId xmlns:a16="http://schemas.microsoft.com/office/drawing/2014/main" id="{989B162A-A8C6-4EA1-8B5C-9CD1E8416CF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2499" y="1446296"/>
            <a:ext cx="1595187" cy="1137987"/>
          </a:xfrm>
          <a:prstGeom prst="rect">
            <a:avLst/>
          </a:prstGeom>
        </p:spPr>
      </p:pic>
      <p:pic>
        <p:nvPicPr>
          <p:cNvPr id="15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955AE5-9B31-42E7-9FA0-37419A80174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10764" y="97255"/>
            <a:ext cx="1512972" cy="677779"/>
          </a:xfrm>
          <a:prstGeom prst="rect">
            <a:avLst/>
          </a:prstGeom>
        </p:spPr>
      </p:pic>
      <p:pic>
        <p:nvPicPr>
          <p:cNvPr id="17" name="Picture 20">
            <a:extLst>
              <a:ext uri="{FF2B5EF4-FFF2-40B4-BE49-F238E27FC236}">
                <a16:creationId xmlns:a16="http://schemas.microsoft.com/office/drawing/2014/main" id="{106AACA2-D98B-4EFE-8151-E780F4104F5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19942" y="3449196"/>
            <a:ext cx="1316477" cy="416743"/>
          </a:xfrm>
          <a:prstGeom prst="rect">
            <a:avLst/>
          </a:prstGeom>
        </p:spPr>
      </p:pic>
      <p:pic>
        <p:nvPicPr>
          <p:cNvPr id="21" name="Picture 2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14F83D7-FB0C-4238-94C0-5E1696A47AC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05" y="4283"/>
            <a:ext cx="12107778" cy="68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5CC75E-8021-4B7E-AFCD-6CD8BDEB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505" y="3623334"/>
            <a:ext cx="3495173" cy="1676753"/>
          </a:xfrm>
          <a:prstGeom prst="rect">
            <a:avLst/>
          </a:prstGeom>
        </p:spPr>
      </p:pic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8C361C3B-83CF-4296-A61A-354FD0A7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847" y="2700913"/>
            <a:ext cx="4457699" cy="219812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62C46CE-40E8-4D30-AFA9-2147F71B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">
            <a:off x="62163" y="65201"/>
            <a:ext cx="2873542" cy="1554020"/>
          </a:xfrm>
          <a:prstGeom prst="rect">
            <a:avLst/>
          </a:prstGeom>
        </p:spPr>
      </p:pic>
      <p:pic>
        <p:nvPicPr>
          <p:cNvPr id="6" name="Picture 6" descr="A picture containing several, dining table&#10;&#10;Description automatically generated">
            <a:extLst>
              <a:ext uri="{FF2B5EF4-FFF2-40B4-BE49-F238E27FC236}">
                <a16:creationId xmlns:a16="http://schemas.microsoft.com/office/drawing/2014/main" id="{BCB5E029-54C9-4744-84C5-585849E9D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499" y="117238"/>
            <a:ext cx="3551068" cy="1900560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49C2D7A-DDE7-4A4A-98FA-4580E943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77" y="4182410"/>
            <a:ext cx="1899227" cy="193039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A080995-B7B4-431D-9C90-2192D267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2718" y="4113577"/>
            <a:ext cx="3787468" cy="2364001"/>
          </a:xfrm>
          <a:prstGeom prst="rect">
            <a:avLst/>
          </a:prstGeom>
        </p:spPr>
      </p:pic>
      <p:pic>
        <p:nvPicPr>
          <p:cNvPr id="2" name="Picture 2" descr="A picture containing tree, outdoor, snow, nature&#10;&#10;Description automatically generated">
            <a:extLst>
              <a:ext uri="{FF2B5EF4-FFF2-40B4-BE49-F238E27FC236}">
                <a16:creationId xmlns:a16="http://schemas.microsoft.com/office/drawing/2014/main" id="{B80F7404-5B1E-4A49-BED3-D7607EFDA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882" y="4182410"/>
            <a:ext cx="4047112" cy="2295168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6CE8683-2D0D-4135-8F78-7F8E2CAF3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7039" y="2286334"/>
            <a:ext cx="3176955" cy="1787037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E41E71-7C0B-48CF-9C9F-158B5A8611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24490" r="26349" b="25851"/>
          <a:stretch/>
        </p:blipFill>
        <p:spPr>
          <a:xfrm>
            <a:off x="114144" y="2502907"/>
            <a:ext cx="1398448" cy="143242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DECD995-CF80-4EA6-B602-1ADD01EEC6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2531" y="117238"/>
            <a:ext cx="2453458" cy="184009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5AB506E-BCF2-4E42-A360-C814D8A9A0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6084" y="2234692"/>
            <a:ext cx="2743200" cy="1787037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FF440E5-C6E1-4E19-9E54-AB068A10AE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420000">
            <a:off x="1445795" y="1002792"/>
            <a:ext cx="2743200" cy="1042416"/>
          </a:xfrm>
          <a:prstGeom prst="rect">
            <a:avLst/>
          </a:prstGeom>
        </p:spPr>
      </p:pic>
      <p:pic>
        <p:nvPicPr>
          <p:cNvPr id="12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01DE11B5-B524-431B-93EC-8EA01940B94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8262" b="51547"/>
          <a:stretch/>
        </p:blipFill>
        <p:spPr>
          <a:xfrm>
            <a:off x="3872163" y="1557913"/>
            <a:ext cx="1517393" cy="846437"/>
          </a:xfrm>
          <a:prstGeom prst="rect">
            <a:avLst/>
          </a:prstGeom>
        </p:spPr>
      </p:pic>
      <p:pic>
        <p:nvPicPr>
          <p:cNvPr id="20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E29FD5-178D-403B-9414-C38B1E0CC2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84268" y="2069255"/>
            <a:ext cx="3896226" cy="1857227"/>
          </a:xfrm>
          <a:prstGeom prst="rect">
            <a:avLst/>
          </a:prstGeom>
        </p:spPr>
      </p:pic>
      <p:pic>
        <p:nvPicPr>
          <p:cNvPr id="24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F020DD-14B2-4DA5-AE01-E69220DC87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27269" y="4034413"/>
            <a:ext cx="3605463" cy="1726884"/>
          </a:xfrm>
          <a:prstGeom prst="rect">
            <a:avLst/>
          </a:prstGeom>
        </p:spPr>
      </p:pic>
      <p:pic>
        <p:nvPicPr>
          <p:cNvPr id="26" name="Picture 27" descr="Text&#10;&#10;Description automatically generated">
            <a:extLst>
              <a:ext uri="{FF2B5EF4-FFF2-40B4-BE49-F238E27FC236}">
                <a16:creationId xmlns:a16="http://schemas.microsoft.com/office/drawing/2014/main" id="{B61C4B3B-C4D6-4A28-9A0B-032AA20EA4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295" y="6019623"/>
            <a:ext cx="3755857" cy="1807095"/>
          </a:xfrm>
          <a:prstGeom prst="rect">
            <a:avLst/>
          </a:prstGeom>
        </p:spPr>
      </p:pic>
      <p:pic>
        <p:nvPicPr>
          <p:cNvPr id="10" name="Picture 1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58C63EC-0ED6-48A6-8A8D-87FDB719A6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084" y="54414"/>
            <a:ext cx="11957384" cy="67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2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>
            <a:extLst>
              <a:ext uri="{FF2B5EF4-FFF2-40B4-BE49-F238E27FC236}">
                <a16:creationId xmlns:a16="http://schemas.microsoft.com/office/drawing/2014/main" id="{73B2B18E-E4C1-473E-BC6D-944C5D96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000">
            <a:off x="62163" y="65201"/>
            <a:ext cx="2873542" cy="155402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A4A611-123F-439E-8433-BF2049EF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81" y="3708095"/>
            <a:ext cx="4498239" cy="2425120"/>
          </a:xfrm>
          <a:prstGeom prst="rect">
            <a:avLst/>
          </a:prstGeom>
        </p:spPr>
      </p:pic>
      <p:pic>
        <p:nvPicPr>
          <p:cNvPr id="13" name="Picture 13" descr="A picture containing plant, tree, leaf&#10;&#10;Description automatically generated">
            <a:extLst>
              <a:ext uri="{FF2B5EF4-FFF2-40B4-BE49-F238E27FC236}">
                <a16:creationId xmlns:a16="http://schemas.microsoft.com/office/drawing/2014/main" id="{3E79B418-3E01-45B0-9A74-5E66DEEE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791" y="1368528"/>
            <a:ext cx="1967864" cy="311430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4169E1D-72DB-4480-A43F-3D141D6D8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342" y="134460"/>
            <a:ext cx="3498100" cy="2941782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88549A1-F0A5-44D7-BD69-9F8CF4083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1948" y="3610971"/>
            <a:ext cx="2343940" cy="234394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3E1C298-90C4-4D5A-8E9D-A41EADE9C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040" y="274945"/>
            <a:ext cx="3314700" cy="2587421"/>
          </a:xfrm>
          <a:prstGeom prst="rect">
            <a:avLst/>
          </a:prstGeom>
        </p:spPr>
      </p:pic>
      <p:pic>
        <p:nvPicPr>
          <p:cNvPr id="18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E38AF2-F82C-4890-8823-ABC3D9800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417" y="-4411"/>
            <a:ext cx="4926030" cy="949037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40A7C59-4BCF-486E-9509-614CE5DC7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9666" y="3260059"/>
            <a:ext cx="1868048" cy="2582134"/>
          </a:xfrm>
          <a:prstGeom prst="rect">
            <a:avLst/>
          </a:prstGeom>
        </p:spPr>
      </p:pic>
      <p:pic>
        <p:nvPicPr>
          <p:cNvPr id="7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96C5FF-8BD0-4C48-90C9-9F94E63AF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80000">
            <a:off x="1445795" y="1002792"/>
            <a:ext cx="2743200" cy="1042416"/>
          </a:xfrm>
          <a:prstGeom prst="rect">
            <a:avLst/>
          </a:prstGeom>
        </p:spPr>
      </p:pic>
      <p:pic>
        <p:nvPicPr>
          <p:cNvPr id="6" name="Picture 5" descr="A white object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24BD538-5AFE-4237-A502-CF678B93F3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29607" r="17131" b="19472"/>
          <a:stretch/>
        </p:blipFill>
        <p:spPr>
          <a:xfrm>
            <a:off x="121868" y="1539300"/>
            <a:ext cx="1612992" cy="1180107"/>
          </a:xfrm>
          <a:prstGeom prst="rect">
            <a:avLst/>
          </a:prstGeom>
        </p:spPr>
      </p:pic>
      <p:pic>
        <p:nvPicPr>
          <p:cNvPr id="10" name="Picture 9" descr="A picture containing ice, dark&#10;&#10;Description automatically generated">
            <a:extLst>
              <a:ext uri="{FF2B5EF4-FFF2-40B4-BE49-F238E27FC236}">
                <a16:creationId xmlns:a16="http://schemas.microsoft.com/office/drawing/2014/main" id="{D7E7C3EC-EEC7-4DDF-9D5D-25A21F21ED9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24372" r="9860" b="26146"/>
          <a:stretch/>
        </p:blipFill>
        <p:spPr>
          <a:xfrm>
            <a:off x="211812" y="3127402"/>
            <a:ext cx="2766068" cy="1659168"/>
          </a:xfrm>
          <a:prstGeom prst="rect">
            <a:avLst/>
          </a:prstGeom>
        </p:spPr>
      </p:pic>
      <p:pic>
        <p:nvPicPr>
          <p:cNvPr id="24" name="Picture 23" descr="Logo&#10;&#10;Description automatically generated with medium confidence">
            <a:extLst>
              <a:ext uri="{FF2B5EF4-FFF2-40B4-BE49-F238E27FC236}">
                <a16:creationId xmlns:a16="http://schemas.microsoft.com/office/drawing/2014/main" id="{A49A7E07-282D-4EF9-8B87-161A46E0CF9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9" t="19955" r="23894" b="32298"/>
          <a:stretch/>
        </p:blipFill>
        <p:spPr>
          <a:xfrm>
            <a:off x="491840" y="4832541"/>
            <a:ext cx="1243020" cy="1196667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A8FC75-7BBF-4060-BFD6-31D41CB111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84" y="2502067"/>
            <a:ext cx="3404936" cy="720892"/>
          </a:xfrm>
          <a:prstGeom prst="rect">
            <a:avLst/>
          </a:prstGeom>
        </p:spPr>
      </p:pic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702FAE1B-3C1A-43AC-BA39-CA75A4B4E5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58942" y="5746748"/>
            <a:ext cx="4086726" cy="1550742"/>
          </a:xfrm>
          <a:prstGeom prst="rect">
            <a:avLst/>
          </a:prstGeom>
        </p:spPr>
      </p:pic>
      <p:pic>
        <p:nvPicPr>
          <p:cNvPr id="8" name="Picture 10" descr="Text&#10;&#10;Description automatically generated">
            <a:extLst>
              <a:ext uri="{FF2B5EF4-FFF2-40B4-BE49-F238E27FC236}">
                <a16:creationId xmlns:a16="http://schemas.microsoft.com/office/drawing/2014/main" id="{AFD50AF9-20A6-4FC6-B412-32B8BA78EF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01453" y="5556248"/>
            <a:ext cx="3936332" cy="1490585"/>
          </a:xfrm>
          <a:prstGeom prst="rect">
            <a:avLst/>
          </a:prstGeom>
        </p:spPr>
      </p:pic>
      <p:pic>
        <p:nvPicPr>
          <p:cNvPr id="11" name="Picture 21" descr="Text&#10;&#10;Description automatically generated">
            <a:extLst>
              <a:ext uri="{FF2B5EF4-FFF2-40B4-BE49-F238E27FC236}">
                <a16:creationId xmlns:a16="http://schemas.microsoft.com/office/drawing/2014/main" id="{C57FE56E-70D3-4C32-BFFE-751C35C717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87453" y="2498221"/>
            <a:ext cx="4267200" cy="1620926"/>
          </a:xfrm>
          <a:prstGeom prst="rect">
            <a:avLst/>
          </a:prstGeom>
        </p:spPr>
      </p:pic>
      <p:pic>
        <p:nvPicPr>
          <p:cNvPr id="22" name="Picture 2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D71A77-26F3-4F28-B33C-EDE5724D2A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82426" y="5806905"/>
            <a:ext cx="4036594" cy="1530689"/>
          </a:xfrm>
          <a:prstGeom prst="rect">
            <a:avLst/>
          </a:prstGeom>
        </p:spPr>
      </p:pic>
      <p:pic>
        <p:nvPicPr>
          <p:cNvPr id="23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9CD7D2-C288-4939-9930-003885ADD1C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89" y="4283"/>
            <a:ext cx="11907252" cy="67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4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F95D142E-AF00-476A-BF24-CD2FD77FF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1973625"/>
            <a:ext cx="2293449" cy="20155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66CE28-E6CA-4D3A-A05C-B4883865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76" y="617178"/>
            <a:ext cx="2808885" cy="1853090"/>
          </a:xfrm>
          <a:prstGeom prst="rect">
            <a:avLst/>
          </a:prstGeom>
        </p:spPr>
      </p:pic>
      <p:pic>
        <p:nvPicPr>
          <p:cNvPr id="3" name="Picture 3" descr="A picture containing grass, outdoor, sky, building&#10;&#10;Description automatically generated">
            <a:extLst>
              <a:ext uri="{FF2B5EF4-FFF2-40B4-BE49-F238E27FC236}">
                <a16:creationId xmlns:a16="http://schemas.microsoft.com/office/drawing/2014/main" id="{BE0B48D5-F251-4977-ACFD-38831227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375" y="101919"/>
            <a:ext cx="2151648" cy="2874242"/>
          </a:xfrm>
          <a:prstGeom prst="rect">
            <a:avLst/>
          </a:prstGeom>
        </p:spPr>
      </p:pic>
      <p:pic>
        <p:nvPicPr>
          <p:cNvPr id="4" name="Picture 6" descr="A picture containing grass, building, outdoor, roof&#10;&#10;Description automatically generated">
            <a:extLst>
              <a:ext uri="{FF2B5EF4-FFF2-40B4-BE49-F238E27FC236}">
                <a16:creationId xmlns:a16="http://schemas.microsoft.com/office/drawing/2014/main" id="{4F0BB945-2B61-4B04-B3D1-F7D6CC8DB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943" y="2976526"/>
            <a:ext cx="2912931" cy="191474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EBDE17-4AB9-468A-91EC-D2195650E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82" y="4136570"/>
            <a:ext cx="2081464" cy="25767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2897EC-A3F9-40AB-BCFE-D18140D4D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5846" y="2737686"/>
            <a:ext cx="3274594" cy="184383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E0C9DB0-811C-4C78-9A39-6C827B314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479" y="-4984"/>
            <a:ext cx="2743200" cy="1493862"/>
          </a:xfrm>
          <a:prstGeom prst="rect">
            <a:avLst/>
          </a:prstGeom>
        </p:spPr>
      </p:pic>
      <p:pic>
        <p:nvPicPr>
          <p:cNvPr id="12" name="Picture 12" descr="A picture containing helmet, flag&#10;&#10;Description automatically generated">
            <a:extLst>
              <a:ext uri="{FF2B5EF4-FFF2-40B4-BE49-F238E27FC236}">
                <a16:creationId xmlns:a16="http://schemas.microsoft.com/office/drawing/2014/main" id="{F8EC00EF-E0C1-49A9-8CBC-584A0975A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1586163" y="832345"/>
            <a:ext cx="2743200" cy="1042416"/>
          </a:xfrm>
          <a:prstGeom prst="rect">
            <a:avLst/>
          </a:prstGeom>
        </p:spPr>
      </p:pic>
      <p:pic>
        <p:nvPicPr>
          <p:cNvPr id="2" name="Picture 8" descr="A log cabin in the woods&#10;&#10;Description automatically generated">
            <a:extLst>
              <a:ext uri="{FF2B5EF4-FFF2-40B4-BE49-F238E27FC236}">
                <a16:creationId xmlns:a16="http://schemas.microsoft.com/office/drawing/2014/main" id="{0DB33230-0796-4F6B-BF4C-093F50CB90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3214" y="4627075"/>
            <a:ext cx="2743200" cy="2084183"/>
          </a:xfrm>
          <a:prstGeom prst="rect">
            <a:avLst/>
          </a:prstGeom>
        </p:spPr>
      </p:pic>
      <p:pic>
        <p:nvPicPr>
          <p:cNvPr id="9" name="Picture 9" descr="A picture containing building, tree, outdoor, house&#10;&#10;Description automatically generated">
            <a:extLst>
              <a:ext uri="{FF2B5EF4-FFF2-40B4-BE49-F238E27FC236}">
                <a16:creationId xmlns:a16="http://schemas.microsoft.com/office/drawing/2014/main" id="{710EFFD7-372F-4805-A804-4C0ABFDD13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4340" y="4630388"/>
            <a:ext cx="3104147" cy="2078986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3B3521FA-0EBE-405D-8126-6FE6EA7CB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9971" y="4875402"/>
            <a:ext cx="3083379" cy="1869696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B49E97EA-7037-48BE-B2D3-BF8B370D64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1422" y="2465938"/>
            <a:ext cx="2947308" cy="2023522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94430DC1-A672-4408-AF6E-9BA61D370A5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1" t="23430" r="25300" b="27767"/>
          <a:stretch/>
        </p:blipFill>
        <p:spPr>
          <a:xfrm>
            <a:off x="4245315" y="97520"/>
            <a:ext cx="1218035" cy="1226416"/>
          </a:xfrm>
          <a:prstGeom prst="rect">
            <a:avLst/>
          </a:prstGeom>
        </p:spPr>
      </p:pic>
      <p:pic>
        <p:nvPicPr>
          <p:cNvPr id="10" name="Picture 12" descr="Text&#10;&#10;Description automatically generated">
            <a:extLst>
              <a:ext uri="{FF2B5EF4-FFF2-40B4-BE49-F238E27FC236}">
                <a16:creationId xmlns:a16="http://schemas.microsoft.com/office/drawing/2014/main" id="{EE912B50-4DC4-48CC-8320-7C61F0DB7B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71381" y="15171"/>
            <a:ext cx="2024332" cy="2672601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D10225F2-ACAD-48C4-BB18-76E95015FC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84" y="104546"/>
            <a:ext cx="11977436" cy="68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47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3985B871A9954D80F4985E8D343DEE" ma:contentTypeVersion="10" ma:contentTypeDescription="Create a new document." ma:contentTypeScope="" ma:versionID="02f5fd750c2bf45d17c312a758f18d35">
  <xsd:schema xmlns:xsd="http://www.w3.org/2001/XMLSchema" xmlns:xs="http://www.w3.org/2001/XMLSchema" xmlns:p="http://schemas.microsoft.com/office/2006/metadata/properties" xmlns:ns2="93ff8663-e902-40bd-9957-7538cf31711b" targetNamespace="http://schemas.microsoft.com/office/2006/metadata/properties" ma:root="true" ma:fieldsID="1d1cb969efa10fd4af7283042e53829a" ns2:_="">
    <xsd:import namespace="93ff8663-e902-40bd-9957-7538cf3171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f8663-e902-40bd-9957-7538cf3171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CADA7B-70A8-4286-93E4-C6A6220097C1}">
  <ds:schemaRefs>
    <ds:schemaRef ds:uri="93ff8663-e902-40bd-9957-7538cf3171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1444776-CDAF-403B-9C3A-B9FAE0170490}">
  <ds:schemaRefs>
    <ds:schemaRef ds:uri="93ff8663-e902-40bd-9957-7538cf3171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BFDFBE8-BF6B-498B-876B-B99EF8697B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3Squared Art Bible</dc:title>
  <dc:creator>Anna Ross</dc:creator>
  <cp:revision>1</cp:revision>
  <dcterms:created xsi:type="dcterms:W3CDTF">2021-10-12T06:57:21Z</dcterms:created>
  <dcterms:modified xsi:type="dcterms:W3CDTF">2021-10-20T05:32:02Z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0x010100453985B871A9954D80F4985E8D343DEE</vt:lpwstr>
  </property>
</Properties>
</file>